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Jura"/>
      <p:regular r:id="rId20"/>
      <p:bold r:id="rId21"/>
    </p:embeddedFont>
    <p:embeddedFont>
      <p:font typeface="Chivo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Jura-regular.fntdata"/><Relationship Id="rId22" Type="http://schemas.openxmlformats.org/officeDocument/2006/relationships/font" Target="fonts/Chivo-regular.fntdata"/><Relationship Id="rId21" Type="http://schemas.openxmlformats.org/officeDocument/2006/relationships/font" Target="fonts/Jura-bold.fntdata"/><Relationship Id="rId24" Type="http://schemas.openxmlformats.org/officeDocument/2006/relationships/font" Target="fonts/Chivo-italic.fntdata"/><Relationship Id="rId23" Type="http://schemas.openxmlformats.org/officeDocument/2006/relationships/font" Target="fonts/Chiv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regular.fntdata"/><Relationship Id="rId25" Type="http://schemas.openxmlformats.org/officeDocument/2006/relationships/font" Target="fonts/Chivo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8968f67d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8968f67d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c8968f67d0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c8968f67d0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c9047f99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c9047f99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b346627ac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b346627ac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b57a8812f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b57a8812f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8968f67d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8968f67d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b346627ac1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b346627ac1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8968f67d0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8968f67d0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8968f67d0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8968f67d0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8968f67d0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8968f67d0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8968f67d0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c8968f67d0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898feb88a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898feb88a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b346627ac1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b346627ac1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8968f67d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8968f67d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5400000">
            <a:off x="4119525" y="79047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178988" y="0"/>
            <a:ext cx="224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3" y="5113583"/>
            <a:ext cx="26093" cy="29889"/>
          </a:xfrm>
          <a:custGeom>
            <a:rect b="b" l="l" r="r" t="t"/>
            <a:pathLst>
              <a:path extrusionOk="0" h="271" w="237">
                <a:moveTo>
                  <a:pt x="1" y="0"/>
                </a:moveTo>
                <a:lnTo>
                  <a:pt x="1" y="135"/>
                </a:lnTo>
                <a:cubicBezTo>
                  <a:pt x="41" y="182"/>
                  <a:pt x="82" y="230"/>
                  <a:pt x="122" y="270"/>
                </a:cubicBezTo>
                <a:lnTo>
                  <a:pt x="237" y="270"/>
                </a:lnTo>
                <a:cubicBezTo>
                  <a:pt x="156" y="182"/>
                  <a:pt x="75" y="95"/>
                  <a:pt x="1" y="0"/>
                </a:cubicBezTo>
                <a:close/>
              </a:path>
            </a:pathLst>
          </a:custGeom>
          <a:solidFill>
            <a:srgbClr val="DFC29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658200" y="1185556"/>
            <a:ext cx="4951200" cy="24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6100">
                <a:solidFill>
                  <a:schemeClr val="accent6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430100" y="3610244"/>
            <a:ext cx="4179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Arial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hasCustomPrompt="1" type="title"/>
          </p:nvPr>
        </p:nvSpPr>
        <p:spPr>
          <a:xfrm>
            <a:off x="1581150" y="1718972"/>
            <a:ext cx="5981700" cy="12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7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/>
          <p:nvPr>
            <p:ph idx="1" type="subTitle"/>
          </p:nvPr>
        </p:nvSpPr>
        <p:spPr>
          <a:xfrm>
            <a:off x="1815538" y="2960428"/>
            <a:ext cx="5511600" cy="4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66" name="Google Shape;66;p11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1"/>
          <p:cNvSpPr/>
          <p:nvPr/>
        </p:nvSpPr>
        <p:spPr>
          <a:xfrm rot="5400000">
            <a:off x="-5005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1"/>
          <p:cNvSpPr/>
          <p:nvPr/>
        </p:nvSpPr>
        <p:spPr>
          <a:xfrm flipH="1" rot="-5400000">
            <a:off x="8417675" y="79047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650100" y="1418688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2" type="subTitle"/>
          </p:nvPr>
        </p:nvSpPr>
        <p:spPr>
          <a:xfrm>
            <a:off x="1269000" y="174666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5" name="Google Shape;75;p13"/>
          <p:cNvSpPr txBox="1"/>
          <p:nvPr>
            <p:ph idx="3" type="subTitle"/>
          </p:nvPr>
        </p:nvSpPr>
        <p:spPr>
          <a:xfrm>
            <a:off x="650100" y="2857963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idx="4" type="subTitle"/>
          </p:nvPr>
        </p:nvSpPr>
        <p:spPr>
          <a:xfrm>
            <a:off x="1269000" y="319141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5" type="subTitle"/>
          </p:nvPr>
        </p:nvSpPr>
        <p:spPr>
          <a:xfrm>
            <a:off x="6046200" y="1418688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subTitle"/>
          </p:nvPr>
        </p:nvSpPr>
        <p:spPr>
          <a:xfrm>
            <a:off x="6046200" y="174666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7" type="subTitle"/>
          </p:nvPr>
        </p:nvSpPr>
        <p:spPr>
          <a:xfrm>
            <a:off x="6046200" y="2857959"/>
            <a:ext cx="2447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8" type="subTitle"/>
          </p:nvPr>
        </p:nvSpPr>
        <p:spPr>
          <a:xfrm>
            <a:off x="6046200" y="3191413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hasCustomPrompt="1" idx="9" type="title"/>
          </p:nvPr>
        </p:nvSpPr>
        <p:spPr>
          <a:xfrm>
            <a:off x="3333246" y="1755500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2" name="Google Shape;82;p13"/>
          <p:cNvSpPr txBox="1"/>
          <p:nvPr>
            <p:ph hasCustomPrompt="1" idx="13" type="title"/>
          </p:nvPr>
        </p:nvSpPr>
        <p:spPr>
          <a:xfrm>
            <a:off x="3333246" y="3187000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14" type="title"/>
          </p:nvPr>
        </p:nvSpPr>
        <p:spPr>
          <a:xfrm>
            <a:off x="5070054" y="1755500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15" type="title"/>
          </p:nvPr>
        </p:nvSpPr>
        <p:spPr>
          <a:xfrm>
            <a:off x="5070054" y="3187000"/>
            <a:ext cx="740700" cy="6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/>
          <p:nvPr/>
        </p:nvSpPr>
        <p:spPr>
          <a:xfrm rot="5400000">
            <a:off x="4459950" y="-44599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3"/>
          <p:cNvSpPr/>
          <p:nvPr/>
        </p:nvSpPr>
        <p:spPr>
          <a:xfrm rot="5400000">
            <a:off x="4459950" y="4594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/>
          <p:nvPr/>
        </p:nvSpPr>
        <p:spPr>
          <a:xfrm>
            <a:off x="4539750" y="1418700"/>
            <a:ext cx="64500" cy="27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3"/>
          <p:cNvSpPr/>
          <p:nvPr/>
        </p:nvSpPr>
        <p:spPr>
          <a:xfrm flipH="1">
            <a:off x="7837800" y="46806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1275350" y="25290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93" name="Google Shape;93;p14"/>
          <p:cNvSpPr txBox="1"/>
          <p:nvPr>
            <p:ph idx="2" type="subTitle"/>
          </p:nvPr>
        </p:nvSpPr>
        <p:spPr>
          <a:xfrm>
            <a:off x="1270250" y="2858850"/>
            <a:ext cx="182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4" name="Google Shape;94;p14"/>
          <p:cNvSpPr txBox="1"/>
          <p:nvPr>
            <p:ph idx="3" type="subTitle"/>
          </p:nvPr>
        </p:nvSpPr>
        <p:spPr>
          <a:xfrm>
            <a:off x="3662700" y="25290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95" name="Google Shape;95;p14"/>
          <p:cNvSpPr txBox="1"/>
          <p:nvPr>
            <p:ph idx="4" type="subTitle"/>
          </p:nvPr>
        </p:nvSpPr>
        <p:spPr>
          <a:xfrm>
            <a:off x="3657600" y="2858850"/>
            <a:ext cx="182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6" name="Google Shape;96;p14"/>
          <p:cNvSpPr txBox="1"/>
          <p:nvPr>
            <p:ph idx="5" type="subTitle"/>
          </p:nvPr>
        </p:nvSpPr>
        <p:spPr>
          <a:xfrm>
            <a:off x="6050050" y="25290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97" name="Google Shape;97;p14"/>
          <p:cNvSpPr txBox="1"/>
          <p:nvPr>
            <p:ph idx="6" type="subTitle"/>
          </p:nvPr>
        </p:nvSpPr>
        <p:spPr>
          <a:xfrm>
            <a:off x="6044950" y="2858850"/>
            <a:ext cx="182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98" name="Google Shape;98;p14"/>
          <p:cNvSpPr/>
          <p:nvPr/>
        </p:nvSpPr>
        <p:spPr>
          <a:xfrm flipH="1" rot="5400000">
            <a:off x="4459950" y="4594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4"/>
          <p:cNvSpPr/>
          <p:nvPr/>
        </p:nvSpPr>
        <p:spPr>
          <a:xfrm flipH="1">
            <a:off x="7837800" y="46901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1384075" y="18553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5" name="Google Shape;105;p15"/>
          <p:cNvSpPr txBox="1"/>
          <p:nvPr>
            <p:ph idx="2" type="subTitle"/>
          </p:nvPr>
        </p:nvSpPr>
        <p:spPr>
          <a:xfrm>
            <a:off x="1384075" y="2196434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6" name="Google Shape;106;p15"/>
          <p:cNvSpPr txBox="1"/>
          <p:nvPr>
            <p:ph idx="3" type="subTitle"/>
          </p:nvPr>
        </p:nvSpPr>
        <p:spPr>
          <a:xfrm>
            <a:off x="3716100" y="18553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7" name="Google Shape;107;p15"/>
          <p:cNvSpPr txBox="1"/>
          <p:nvPr>
            <p:ph idx="4" type="subTitle"/>
          </p:nvPr>
        </p:nvSpPr>
        <p:spPr>
          <a:xfrm>
            <a:off x="3716100" y="2196434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08" name="Google Shape;108;p15"/>
          <p:cNvSpPr txBox="1"/>
          <p:nvPr>
            <p:ph idx="5" type="subTitle"/>
          </p:nvPr>
        </p:nvSpPr>
        <p:spPr>
          <a:xfrm>
            <a:off x="6048125" y="18553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09" name="Google Shape;109;p15"/>
          <p:cNvSpPr txBox="1"/>
          <p:nvPr>
            <p:ph idx="6" type="subTitle"/>
          </p:nvPr>
        </p:nvSpPr>
        <p:spPr>
          <a:xfrm>
            <a:off x="6048125" y="2196434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0" name="Google Shape;110;p15"/>
          <p:cNvSpPr txBox="1"/>
          <p:nvPr>
            <p:ph idx="7" type="subTitle"/>
          </p:nvPr>
        </p:nvSpPr>
        <p:spPr>
          <a:xfrm>
            <a:off x="1384075" y="37139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11" name="Google Shape;111;p15"/>
          <p:cNvSpPr txBox="1"/>
          <p:nvPr>
            <p:ph idx="8" type="subTitle"/>
          </p:nvPr>
        </p:nvSpPr>
        <p:spPr>
          <a:xfrm>
            <a:off x="1384075" y="4054990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2" name="Google Shape;112;p15"/>
          <p:cNvSpPr txBox="1"/>
          <p:nvPr>
            <p:ph idx="9" type="subTitle"/>
          </p:nvPr>
        </p:nvSpPr>
        <p:spPr>
          <a:xfrm>
            <a:off x="3716100" y="37139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13" name="Google Shape;113;p15"/>
          <p:cNvSpPr txBox="1"/>
          <p:nvPr>
            <p:ph idx="13" type="subTitle"/>
          </p:nvPr>
        </p:nvSpPr>
        <p:spPr>
          <a:xfrm>
            <a:off x="3716100" y="4054990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4" name="Google Shape;114;p15"/>
          <p:cNvSpPr txBox="1"/>
          <p:nvPr>
            <p:ph idx="14" type="subTitle"/>
          </p:nvPr>
        </p:nvSpPr>
        <p:spPr>
          <a:xfrm>
            <a:off x="6048125" y="37139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15" name="Google Shape;115;p15"/>
          <p:cNvSpPr txBox="1"/>
          <p:nvPr>
            <p:ph idx="15" type="subTitle"/>
          </p:nvPr>
        </p:nvSpPr>
        <p:spPr>
          <a:xfrm>
            <a:off x="6048125" y="4054990"/>
            <a:ext cx="17118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16" name="Google Shape;116;p15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5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/>
          <p:nvPr/>
        </p:nvSpPr>
        <p:spPr>
          <a:xfrm flipH="1" rot="-5400000">
            <a:off x="842720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hasCustomPrompt="1" type="title"/>
          </p:nvPr>
        </p:nvSpPr>
        <p:spPr>
          <a:xfrm>
            <a:off x="3661200" y="1085532"/>
            <a:ext cx="18216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>
            <a:r>
              <a:t>xx%</a:t>
            </a:r>
          </a:p>
        </p:txBody>
      </p:sp>
      <p:sp>
        <p:nvSpPr>
          <p:cNvPr id="121" name="Google Shape;121;p16"/>
          <p:cNvSpPr txBox="1"/>
          <p:nvPr>
            <p:ph idx="1" type="subTitle"/>
          </p:nvPr>
        </p:nvSpPr>
        <p:spPr>
          <a:xfrm>
            <a:off x="3538800" y="1629093"/>
            <a:ext cx="206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22" name="Google Shape;122;p16"/>
          <p:cNvSpPr txBox="1"/>
          <p:nvPr>
            <p:ph hasCustomPrompt="1" idx="2" type="title"/>
          </p:nvPr>
        </p:nvSpPr>
        <p:spPr>
          <a:xfrm>
            <a:off x="1113219" y="1084809"/>
            <a:ext cx="1819800" cy="58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>
            <a:r>
              <a:t>xx%</a:t>
            </a:r>
          </a:p>
        </p:txBody>
      </p:sp>
      <p:sp>
        <p:nvSpPr>
          <p:cNvPr id="123" name="Google Shape;123;p16"/>
          <p:cNvSpPr txBox="1"/>
          <p:nvPr>
            <p:ph idx="3" type="subTitle"/>
          </p:nvPr>
        </p:nvSpPr>
        <p:spPr>
          <a:xfrm>
            <a:off x="989919" y="1629816"/>
            <a:ext cx="206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24" name="Google Shape;124;p16"/>
          <p:cNvSpPr txBox="1"/>
          <p:nvPr>
            <p:ph hasCustomPrompt="1" idx="4" type="title"/>
          </p:nvPr>
        </p:nvSpPr>
        <p:spPr>
          <a:xfrm>
            <a:off x="6210981" y="1085259"/>
            <a:ext cx="1819800" cy="58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5" type="subTitle"/>
          </p:nvPr>
        </p:nvSpPr>
        <p:spPr>
          <a:xfrm>
            <a:off x="6087681" y="1629366"/>
            <a:ext cx="2066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26" name="Google Shape;126;p16"/>
          <p:cNvSpPr txBox="1"/>
          <p:nvPr>
            <p:ph idx="6"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7" name="Google Shape;127;p16"/>
          <p:cNvSpPr/>
          <p:nvPr/>
        </p:nvSpPr>
        <p:spPr>
          <a:xfrm flipH="1" rot="5400000">
            <a:off x="4459950" y="-1888200"/>
            <a:ext cx="2241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6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/>
          <p:nvPr/>
        </p:nvSpPr>
        <p:spPr>
          <a:xfrm>
            <a:off x="5462325" y="0"/>
            <a:ext cx="224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3" name="Google Shape;133;p17"/>
          <p:cNvSpPr txBox="1"/>
          <p:nvPr>
            <p:ph idx="1" type="subTitle"/>
          </p:nvPr>
        </p:nvSpPr>
        <p:spPr>
          <a:xfrm>
            <a:off x="534600" y="1423200"/>
            <a:ext cx="4037400" cy="22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34" name="Google Shape;134;p17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 rot="5400000">
            <a:off x="-5005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APTION_ONLY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8"/>
          <p:cNvSpPr txBox="1"/>
          <p:nvPr>
            <p:ph idx="1" type="body"/>
          </p:nvPr>
        </p:nvSpPr>
        <p:spPr>
          <a:xfrm>
            <a:off x="1974300" y="1316263"/>
            <a:ext cx="5195400" cy="20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800">
                <a:solidFill>
                  <a:schemeClr val="accent5"/>
                </a:solidFill>
              </a:defRPr>
            </a:lvl1pPr>
          </a:lstStyle>
          <a:p/>
        </p:txBody>
      </p:sp>
      <p:sp>
        <p:nvSpPr>
          <p:cNvPr id="138" name="Google Shape;138;p18"/>
          <p:cNvSpPr txBox="1"/>
          <p:nvPr>
            <p:ph idx="2" type="subTitle"/>
          </p:nvPr>
        </p:nvSpPr>
        <p:spPr>
          <a:xfrm>
            <a:off x="2553300" y="3407837"/>
            <a:ext cx="4037400" cy="41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7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39" name="Google Shape;139;p18"/>
          <p:cNvSpPr/>
          <p:nvPr/>
        </p:nvSpPr>
        <p:spPr>
          <a:xfrm rot="-5400000">
            <a:off x="4459950" y="4594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8"/>
          <p:cNvSpPr/>
          <p:nvPr/>
        </p:nvSpPr>
        <p:spPr>
          <a:xfrm rot="-5400000">
            <a:off x="4459950" y="-44599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8"/>
          <p:cNvSpPr/>
          <p:nvPr/>
        </p:nvSpPr>
        <p:spPr>
          <a:xfrm flipH="1" rot="10800000">
            <a:off x="78378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8"/>
          <p:cNvSpPr/>
          <p:nvPr/>
        </p:nvSpPr>
        <p:spPr>
          <a:xfrm>
            <a:off x="534600" y="46901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">
  <p:cSld name="ONE_COLUMN_TEXT_1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45" name="Google Shape;145;p19"/>
          <p:cNvSpPr txBox="1"/>
          <p:nvPr>
            <p:ph idx="1" type="subTitle"/>
          </p:nvPr>
        </p:nvSpPr>
        <p:spPr>
          <a:xfrm>
            <a:off x="6013150" y="1878048"/>
            <a:ext cx="240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46" name="Google Shape;146;p19"/>
          <p:cNvSpPr txBox="1"/>
          <p:nvPr>
            <p:ph idx="2" type="subTitle"/>
          </p:nvPr>
        </p:nvSpPr>
        <p:spPr>
          <a:xfrm>
            <a:off x="5838850" y="2487477"/>
            <a:ext cx="257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47" name="Google Shape;147;p19"/>
          <p:cNvSpPr/>
          <p:nvPr/>
        </p:nvSpPr>
        <p:spPr>
          <a:xfrm rot="5400000">
            <a:off x="4459950" y="-44599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9"/>
          <p:cNvSpPr/>
          <p:nvPr/>
        </p:nvSpPr>
        <p:spPr>
          <a:xfrm rot="5400000">
            <a:off x="4459950" y="4594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9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1">
  <p:cSld name="ONE_COLUMN_TEXT_1_1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1" type="subTitle"/>
          </p:nvPr>
        </p:nvSpPr>
        <p:spPr>
          <a:xfrm>
            <a:off x="1371600" y="1929384"/>
            <a:ext cx="2404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2" type="subTitle"/>
          </p:nvPr>
        </p:nvSpPr>
        <p:spPr>
          <a:xfrm>
            <a:off x="1371600" y="2542032"/>
            <a:ext cx="25788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54" name="Google Shape;154;p20"/>
          <p:cNvSpPr/>
          <p:nvPr/>
        </p:nvSpPr>
        <p:spPr>
          <a:xfrm flipH="1" rot="-5400000">
            <a:off x="4459950" y="-44599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0"/>
          <p:cNvSpPr/>
          <p:nvPr/>
        </p:nvSpPr>
        <p:spPr>
          <a:xfrm rot="5400000">
            <a:off x="4459950" y="4594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0"/>
          <p:cNvSpPr/>
          <p:nvPr/>
        </p:nvSpPr>
        <p:spPr>
          <a:xfrm flipH="1" rot="10800000">
            <a:off x="78378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2649125" y="3560410"/>
            <a:ext cx="3845700" cy="33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2025063" y="2620650"/>
            <a:ext cx="5091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3852850" y="1247090"/>
            <a:ext cx="1441200" cy="127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/>
          <p:nvPr/>
        </p:nvSpPr>
        <p:spPr>
          <a:xfrm flipH="1">
            <a:off x="891990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 flipH="1">
            <a:off x="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flipH="1" rot="-5400000">
            <a:off x="8417675" y="79047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_2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/>
          <p:nvPr/>
        </p:nvSpPr>
        <p:spPr>
          <a:xfrm>
            <a:off x="6167175" y="0"/>
            <a:ext cx="224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1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1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2800"/>
            </a:lvl9pPr>
          </a:lstStyle>
          <a:p/>
        </p:txBody>
      </p:sp>
      <p:sp>
        <p:nvSpPr>
          <p:cNvPr id="161" name="Google Shape;161;p21"/>
          <p:cNvSpPr txBox="1"/>
          <p:nvPr>
            <p:ph idx="1" type="subTitle"/>
          </p:nvPr>
        </p:nvSpPr>
        <p:spPr>
          <a:xfrm>
            <a:off x="555549" y="141264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62" name="Google Shape;162;p21"/>
          <p:cNvSpPr txBox="1"/>
          <p:nvPr>
            <p:ph idx="2" type="subTitle"/>
          </p:nvPr>
        </p:nvSpPr>
        <p:spPr>
          <a:xfrm>
            <a:off x="555549" y="1740799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63" name="Google Shape;163;p21"/>
          <p:cNvSpPr txBox="1"/>
          <p:nvPr>
            <p:ph idx="3" type="subTitle"/>
          </p:nvPr>
        </p:nvSpPr>
        <p:spPr>
          <a:xfrm>
            <a:off x="555549" y="294531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64" name="Google Shape;164;p21"/>
          <p:cNvSpPr txBox="1"/>
          <p:nvPr>
            <p:ph idx="4" type="subTitle"/>
          </p:nvPr>
        </p:nvSpPr>
        <p:spPr>
          <a:xfrm>
            <a:off x="555549" y="3273651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65" name="Google Shape;165;p21"/>
          <p:cNvSpPr txBox="1"/>
          <p:nvPr>
            <p:ph idx="5" type="subTitle"/>
          </p:nvPr>
        </p:nvSpPr>
        <p:spPr>
          <a:xfrm>
            <a:off x="2563551" y="141264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66" name="Google Shape;166;p21"/>
          <p:cNvSpPr txBox="1"/>
          <p:nvPr>
            <p:ph idx="6" type="subTitle"/>
          </p:nvPr>
        </p:nvSpPr>
        <p:spPr>
          <a:xfrm>
            <a:off x="2563539" y="1740799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67" name="Google Shape;167;p21"/>
          <p:cNvSpPr txBox="1"/>
          <p:nvPr>
            <p:ph idx="7" type="subTitle"/>
          </p:nvPr>
        </p:nvSpPr>
        <p:spPr>
          <a:xfrm>
            <a:off x="2563551" y="2945319"/>
            <a:ext cx="20625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68" name="Google Shape;168;p21"/>
          <p:cNvSpPr txBox="1"/>
          <p:nvPr>
            <p:ph idx="8" type="subTitle"/>
          </p:nvPr>
        </p:nvSpPr>
        <p:spPr>
          <a:xfrm>
            <a:off x="2563543" y="3273651"/>
            <a:ext cx="18273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169" name="Google Shape;169;p21"/>
          <p:cNvSpPr/>
          <p:nvPr/>
        </p:nvSpPr>
        <p:spPr>
          <a:xfrm flipH="1" rot="-5400000">
            <a:off x="5674475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1" type="subTitle"/>
          </p:nvPr>
        </p:nvSpPr>
        <p:spPr>
          <a:xfrm>
            <a:off x="1294038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73" name="Google Shape;173;p22"/>
          <p:cNvSpPr txBox="1"/>
          <p:nvPr>
            <p:ph idx="2" type="subTitle"/>
          </p:nvPr>
        </p:nvSpPr>
        <p:spPr>
          <a:xfrm>
            <a:off x="1658688" y="3415488"/>
            <a:ext cx="1613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4" name="Google Shape;174;p22"/>
          <p:cNvSpPr txBox="1"/>
          <p:nvPr>
            <p:ph idx="3" type="subTitle"/>
          </p:nvPr>
        </p:nvSpPr>
        <p:spPr>
          <a:xfrm>
            <a:off x="5507263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175" name="Google Shape;175;p22"/>
          <p:cNvSpPr txBox="1"/>
          <p:nvPr>
            <p:ph idx="4" type="subTitle"/>
          </p:nvPr>
        </p:nvSpPr>
        <p:spPr>
          <a:xfrm>
            <a:off x="5871913" y="3415488"/>
            <a:ext cx="1613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/>
        </p:txBody>
      </p:sp>
      <p:sp>
        <p:nvSpPr>
          <p:cNvPr id="176" name="Google Shape;176;p22"/>
          <p:cNvSpPr/>
          <p:nvPr/>
        </p:nvSpPr>
        <p:spPr>
          <a:xfrm rot="-5400000">
            <a:off x="4459950" y="459450"/>
            <a:ext cx="2241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534600" y="46901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534525" y="526627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80" name="Google Shape;180;p23"/>
          <p:cNvSpPr txBox="1"/>
          <p:nvPr>
            <p:ph idx="1" type="subTitle"/>
          </p:nvPr>
        </p:nvSpPr>
        <p:spPr>
          <a:xfrm>
            <a:off x="534525" y="1009650"/>
            <a:ext cx="8074800" cy="3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81" name="Google Shape;181;p23"/>
          <p:cNvSpPr/>
          <p:nvPr/>
        </p:nvSpPr>
        <p:spPr>
          <a:xfrm flipH="1" rot="5400000">
            <a:off x="4459950" y="4594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0_1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/>
          <p:nvPr>
            <p:ph type="title"/>
          </p:nvPr>
        </p:nvSpPr>
        <p:spPr>
          <a:xfrm>
            <a:off x="2553300" y="522100"/>
            <a:ext cx="4037400" cy="8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80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1" type="subTitle"/>
          </p:nvPr>
        </p:nvSpPr>
        <p:spPr>
          <a:xfrm>
            <a:off x="2649125" y="1480200"/>
            <a:ext cx="3845700" cy="12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0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0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0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0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0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0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0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000"/>
              </a:spcBef>
              <a:spcAft>
                <a:spcPts val="1000"/>
              </a:spcAft>
              <a:buNone/>
              <a:defRPr/>
            </a:lvl9pPr>
          </a:lstStyle>
          <a:p/>
        </p:txBody>
      </p:sp>
      <p:sp>
        <p:nvSpPr>
          <p:cNvPr id="187" name="Google Shape;187;p24"/>
          <p:cNvSpPr txBox="1"/>
          <p:nvPr/>
        </p:nvSpPr>
        <p:spPr>
          <a:xfrm>
            <a:off x="2559750" y="3519725"/>
            <a:ext cx="40245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b="1" lang="en" sz="1300">
                <a:solidFill>
                  <a:schemeClr val="accent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including icon by </a:t>
            </a:r>
            <a:r>
              <a:rPr b="1" lang="en" sz="1300">
                <a:solidFill>
                  <a:schemeClr val="accent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from </a:t>
            </a:r>
            <a:r>
              <a:rPr b="1" lang="en" sz="1300">
                <a:solidFill>
                  <a:schemeClr val="accent6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3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4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/>
          <p:nvPr/>
        </p:nvSpPr>
        <p:spPr>
          <a:xfrm rot="5400000">
            <a:off x="-47637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4"/>
          <p:cNvSpPr/>
          <p:nvPr/>
        </p:nvSpPr>
        <p:spPr>
          <a:xfrm flipH="1" rot="-5400000">
            <a:off x="8420038" y="7859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2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4" name="Google Shape;194;p25"/>
          <p:cNvSpPr/>
          <p:nvPr/>
        </p:nvSpPr>
        <p:spPr>
          <a:xfrm flipH="1" rot="5400000">
            <a:off x="4459950" y="459450"/>
            <a:ext cx="2241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5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5"/>
          <p:cNvSpPr/>
          <p:nvPr/>
        </p:nvSpPr>
        <p:spPr>
          <a:xfrm rot="10800000">
            <a:off x="534600" y="2134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0_1_1_1">
    <p:bg>
      <p:bgPr>
        <a:solidFill>
          <a:schemeClr val="dk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6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6"/>
          <p:cNvSpPr/>
          <p:nvPr/>
        </p:nvSpPr>
        <p:spPr>
          <a:xfrm rot="5400000">
            <a:off x="-58800" y="24498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_1_1_1_2">
    <p:bg>
      <p:bgPr>
        <a:solidFill>
          <a:schemeClr val="dk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7"/>
          <p:cNvSpPr/>
          <p:nvPr/>
        </p:nvSpPr>
        <p:spPr>
          <a:xfrm flipH="1" rot="-5400000">
            <a:off x="8431200" y="244980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0_1_1_1_1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8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8"/>
          <p:cNvSpPr/>
          <p:nvPr/>
        </p:nvSpPr>
        <p:spPr>
          <a:xfrm rot="10800000">
            <a:off x="4186200" y="204463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10_1_1_1_1_1">
    <p:bg>
      <p:bgPr>
        <a:solidFill>
          <a:schemeClr val="dk1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9"/>
          <p:cNvSpPr/>
          <p:nvPr/>
        </p:nvSpPr>
        <p:spPr>
          <a:xfrm flipH="1" rot="5400000">
            <a:off x="4459950" y="459450"/>
            <a:ext cx="2241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9"/>
          <p:cNvSpPr/>
          <p:nvPr/>
        </p:nvSpPr>
        <p:spPr>
          <a:xfrm flipH="1">
            <a:off x="4186200" y="4695138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subTitle"/>
          </p:nvPr>
        </p:nvSpPr>
        <p:spPr>
          <a:xfrm>
            <a:off x="534600" y="1009650"/>
            <a:ext cx="8074800" cy="31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5" name="Google Shape;25;p4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4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flipH="1" rot="-5400000">
            <a:off x="842720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534900" y="526625"/>
            <a:ext cx="80742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1514200" y="2604881"/>
            <a:ext cx="2243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1721500" y="2934180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5386400" y="2604881"/>
            <a:ext cx="22434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5593700" y="2934182"/>
            <a:ext cx="1828800" cy="91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3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3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3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3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3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3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3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3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300"/>
            </a:lvl9pPr>
          </a:lstStyle>
          <a:p/>
        </p:txBody>
      </p:sp>
      <p:sp>
        <p:nvSpPr>
          <p:cNvPr id="34" name="Google Shape;34;p5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91990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4539750" y="1418700"/>
            <a:ext cx="64500" cy="2763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5"/>
          <p:cNvSpPr/>
          <p:nvPr/>
        </p:nvSpPr>
        <p:spPr>
          <a:xfrm flipH="1" rot="-5400000">
            <a:off x="842720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0" name="Google Shape;40;p6"/>
          <p:cNvSpPr/>
          <p:nvPr/>
        </p:nvSpPr>
        <p:spPr>
          <a:xfrm flipH="1" rot="5400000">
            <a:off x="4459950" y="459450"/>
            <a:ext cx="224100" cy="9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/>
          <p:nvPr/>
        </p:nvSpPr>
        <p:spPr>
          <a:xfrm flipH="1">
            <a:off x="7837800" y="46901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5" name="Google Shape;45;p7"/>
          <p:cNvSpPr txBox="1"/>
          <p:nvPr>
            <p:ph idx="1" type="subTitle"/>
          </p:nvPr>
        </p:nvSpPr>
        <p:spPr>
          <a:xfrm>
            <a:off x="1868400" y="999200"/>
            <a:ext cx="54072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" name="Google Shape;46;p7"/>
          <p:cNvSpPr/>
          <p:nvPr/>
        </p:nvSpPr>
        <p:spPr>
          <a:xfrm flipH="1" rot="5400000">
            <a:off x="4459950" y="-2398050"/>
            <a:ext cx="224100" cy="9144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/>
          <p:nvPr/>
        </p:nvSpPr>
        <p:spPr>
          <a:xfrm flipH="1" rot="5400000">
            <a:off x="4459950" y="-4459950"/>
            <a:ext cx="224100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7"/>
          <p:cNvSpPr/>
          <p:nvPr/>
        </p:nvSpPr>
        <p:spPr>
          <a:xfrm flipH="1">
            <a:off x="534600" y="1832650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1560450" y="1276350"/>
            <a:ext cx="6023100" cy="25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86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8"/>
          <p:cNvSpPr/>
          <p:nvPr/>
        </p:nvSpPr>
        <p:spPr>
          <a:xfrm flipH="1">
            <a:off x="891990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/>
          <p:nvPr/>
        </p:nvSpPr>
        <p:spPr>
          <a:xfrm flipH="1">
            <a:off x="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8"/>
          <p:cNvSpPr/>
          <p:nvPr/>
        </p:nvSpPr>
        <p:spPr>
          <a:xfrm rot="5400000">
            <a:off x="-50050" y="410912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8"/>
          <p:cNvSpPr/>
          <p:nvPr/>
        </p:nvSpPr>
        <p:spPr>
          <a:xfrm flipH="1" rot="-5400000">
            <a:off x="8417675" y="79047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534600" y="1614463"/>
            <a:ext cx="38457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2800"/>
              <a:buNone/>
              <a:defRPr sz="86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" type="subTitle"/>
          </p:nvPr>
        </p:nvSpPr>
        <p:spPr>
          <a:xfrm>
            <a:off x="534600" y="2742738"/>
            <a:ext cx="3476400" cy="78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8" name="Google Shape;58;p9"/>
          <p:cNvSpPr/>
          <p:nvPr/>
        </p:nvSpPr>
        <p:spPr>
          <a:xfrm>
            <a:off x="0" y="0"/>
            <a:ext cx="224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4572000" y="0"/>
            <a:ext cx="2241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/>
          <p:nvPr/>
        </p:nvSpPr>
        <p:spPr>
          <a:xfrm rot="5400000">
            <a:off x="-50050" y="790475"/>
            <a:ext cx="771600" cy="243900"/>
          </a:xfrm>
          <a:prstGeom prst="round2SameRect">
            <a:avLst>
              <a:gd fmla="val 16667" name="adj1"/>
              <a:gd fmla="val 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2553300" y="4305300"/>
            <a:ext cx="6056100" cy="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>
                <a:solidFill>
                  <a:srgbClr val="BD68A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34600" y="526625"/>
            <a:ext cx="80748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Chivo"/>
              <a:buNone/>
              <a:defRPr b="1" sz="2800">
                <a:solidFill>
                  <a:schemeClr val="accent6"/>
                </a:solidFill>
                <a:latin typeface="Chivo"/>
                <a:ea typeface="Chivo"/>
                <a:cs typeface="Chivo"/>
                <a:sym typeface="Chivo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Jura"/>
              <a:buNone/>
              <a:defRPr b="1" sz="3200">
                <a:solidFill>
                  <a:schemeClr val="accent6"/>
                </a:solidFill>
                <a:latin typeface="Jura"/>
                <a:ea typeface="Jura"/>
                <a:cs typeface="Jura"/>
                <a:sym typeface="Ju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●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○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pen Sans"/>
              <a:buChar char="■"/>
              <a:defRPr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30"/>
          <p:cNvPicPr preferRelativeResize="0"/>
          <p:nvPr/>
        </p:nvPicPr>
        <p:blipFill rotWithShape="1">
          <a:blip r:embed="rId3">
            <a:alphaModFix/>
          </a:blip>
          <a:srcRect b="8315" l="2942" r="56014" t="1885"/>
          <a:stretch/>
        </p:blipFill>
        <p:spPr>
          <a:xfrm>
            <a:off x="0" y="0"/>
            <a:ext cx="4179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0"/>
          <p:cNvSpPr txBox="1"/>
          <p:nvPr>
            <p:ph type="ctrTitle"/>
          </p:nvPr>
        </p:nvSpPr>
        <p:spPr>
          <a:xfrm>
            <a:off x="4262825" y="1185550"/>
            <a:ext cx="4346700" cy="24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/>
              <a:t>Coderstrust </a:t>
            </a:r>
            <a:r>
              <a:rPr lang="en"/>
              <a:t>Academy</a:t>
            </a:r>
            <a:endParaRPr/>
          </a:p>
        </p:txBody>
      </p:sp>
      <p:sp>
        <p:nvSpPr>
          <p:cNvPr id="215" name="Google Shape;215;p30"/>
          <p:cNvSpPr txBox="1"/>
          <p:nvPr>
            <p:ph idx="1" type="subTitle"/>
          </p:nvPr>
        </p:nvSpPr>
        <p:spPr>
          <a:xfrm>
            <a:off x="4430100" y="3610244"/>
            <a:ext cx="4179000" cy="3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9</a:t>
            </a:r>
            <a:endParaRPr/>
          </a:p>
        </p:txBody>
      </p:sp>
      <p:sp>
        <p:nvSpPr>
          <p:cNvPr id="216" name="Google Shape;216;p30"/>
          <p:cNvSpPr/>
          <p:nvPr/>
        </p:nvSpPr>
        <p:spPr>
          <a:xfrm>
            <a:off x="-44599" y="-26855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accent2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0"/>
          <p:cNvSpPr/>
          <p:nvPr/>
        </p:nvSpPr>
        <p:spPr>
          <a:xfrm rot="1799899">
            <a:off x="399150" y="-510703"/>
            <a:ext cx="704582" cy="1147434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6791" y="4441340"/>
            <a:ext cx="1537209" cy="70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9"/>
          <p:cNvSpPr txBox="1"/>
          <p:nvPr>
            <p:ph type="title"/>
          </p:nvPr>
        </p:nvSpPr>
        <p:spPr>
          <a:xfrm>
            <a:off x="534525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example for Project Charter</a:t>
            </a:r>
            <a:endParaRPr/>
          </a:p>
        </p:txBody>
      </p:sp>
      <p:sp>
        <p:nvSpPr>
          <p:cNvPr id="312" name="Google Shape;312;p39"/>
          <p:cNvSpPr txBox="1"/>
          <p:nvPr>
            <p:ph idx="1" type="subTitle"/>
          </p:nvPr>
        </p:nvSpPr>
        <p:spPr>
          <a:xfrm>
            <a:off x="534525" y="1009650"/>
            <a:ext cx="8074800" cy="3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Name: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“Creating a Multifunctional Database for Coderstrust’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Description: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2 week project for creation of a multifunctional database.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Case: 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Supports our company wide goals of: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Creating a more precise and informative database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Giving Coderstrust a bigger advantage and establishing it as a leading online courses platform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Deliverables: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multifunctional database, with better data storage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UML diagrams for relative model and an entity relationship diagram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separation quiz that gives information about the new coming students abilities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0"/>
          <p:cNvSpPr txBox="1"/>
          <p:nvPr>
            <p:ph type="title"/>
          </p:nvPr>
        </p:nvSpPr>
        <p:spPr>
          <a:xfrm>
            <a:off x="534600" y="726452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example for Project Charter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8" name="Google Shape;318;p40"/>
          <p:cNvSpPr txBox="1"/>
          <p:nvPr>
            <p:ph idx="1" type="subTitle"/>
          </p:nvPr>
        </p:nvSpPr>
        <p:spPr>
          <a:xfrm>
            <a:off x="228150" y="1204900"/>
            <a:ext cx="3814200" cy="31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Benefits: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Creation of a better online platform than the competitors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Easier grouping of data  and etter classification of students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Easier access for Coderstrust employees 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Risks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Technical difficulties with the website, rendering it useless in the span of 2 weeks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Adjustments of the employees to the new database will take time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Budget: </a:t>
            </a:r>
            <a:endParaRPr b="1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Not to exceed $5000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9" name="Google Shape;319;p40"/>
          <p:cNvSpPr txBox="1"/>
          <p:nvPr/>
        </p:nvSpPr>
        <p:spPr>
          <a:xfrm>
            <a:off x="4958950" y="1204900"/>
            <a:ext cx="3210300" cy="33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Project Milestones: </a:t>
            </a:r>
            <a:endParaRPr b="1"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Finishing of explanatory diagrams: </a:t>
            </a:r>
            <a:r>
              <a:rPr lang="en" sz="1200">
                <a:solidFill>
                  <a:srgbClr val="FFFFFF"/>
                </a:solidFill>
              </a:rPr>
              <a:t>March 18, 2021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Creation of the database: </a:t>
            </a:r>
            <a:r>
              <a:rPr lang="en" sz="1200">
                <a:solidFill>
                  <a:srgbClr val="FFFFFF"/>
                </a:solidFill>
              </a:rPr>
              <a:t>March 22, 2021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Implementation and bug testing:</a:t>
            </a:r>
            <a:r>
              <a:rPr lang="en" sz="1200">
                <a:solidFill>
                  <a:srgbClr val="FFFFFF"/>
                </a:solidFill>
              </a:rPr>
              <a:t> March 26, 2020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Project Team Members: </a:t>
            </a:r>
            <a:r>
              <a:rPr lang="en" sz="1200">
                <a:solidFill>
                  <a:srgbClr val="FFFFFF"/>
                </a:solidFill>
              </a:rPr>
              <a:t>4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Project Manager:</a:t>
            </a:r>
            <a:r>
              <a:rPr lang="en" sz="1200">
                <a:solidFill>
                  <a:srgbClr val="FFFFFF"/>
                </a:solidFill>
              </a:rPr>
              <a:t> Casper Wagner Blomgren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Designer:</a:t>
            </a:r>
            <a:r>
              <a:rPr lang="en" sz="1200">
                <a:solidFill>
                  <a:srgbClr val="FFFFFF"/>
                </a:solidFill>
              </a:rPr>
              <a:t> Casper Wagner Blomgren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Coder 1:</a:t>
            </a:r>
            <a:r>
              <a:rPr lang="en" sz="1200">
                <a:solidFill>
                  <a:srgbClr val="FFFFFF"/>
                </a:solidFill>
              </a:rPr>
              <a:t> Denis Petrov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Coder 2</a:t>
            </a:r>
            <a:r>
              <a:rPr lang="en" sz="1200">
                <a:solidFill>
                  <a:srgbClr val="FFFFFF"/>
                </a:solidFill>
              </a:rPr>
              <a:t>: Mikael Lau Slot</a:t>
            </a:r>
            <a:endParaRPr sz="1200">
              <a:solidFill>
                <a:srgbClr val="FFFFFF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FFFFFF"/>
                </a:solidFill>
              </a:rPr>
              <a:t>Email Marketing Coordinator:</a:t>
            </a:r>
            <a:r>
              <a:rPr lang="en" sz="1200">
                <a:solidFill>
                  <a:srgbClr val="FFFFFF"/>
                </a:solidFill>
              </a:rPr>
              <a:t> Magnus Brønd Rasmussen</a:t>
            </a:r>
            <a:endParaRPr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1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Organisation</a:t>
            </a:r>
            <a:endParaRPr/>
          </a:p>
        </p:txBody>
      </p:sp>
      <p:sp>
        <p:nvSpPr>
          <p:cNvPr id="325" name="Google Shape;325;p41"/>
          <p:cNvSpPr txBox="1"/>
          <p:nvPr>
            <p:ph idx="1" type="subTitle"/>
          </p:nvPr>
        </p:nvSpPr>
        <p:spPr>
          <a:xfrm>
            <a:off x="1384075" y="18553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Project and planning</a:t>
            </a:r>
            <a:endParaRPr sz="1600"/>
          </a:p>
        </p:txBody>
      </p:sp>
      <p:sp>
        <p:nvSpPr>
          <p:cNvPr id="326" name="Google Shape;326;p41"/>
          <p:cNvSpPr txBox="1"/>
          <p:nvPr>
            <p:ph idx="3" type="subTitle"/>
          </p:nvPr>
        </p:nvSpPr>
        <p:spPr>
          <a:xfrm>
            <a:off x="3716100" y="2145787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Make sure you meet your deadlines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/>
          </a:p>
        </p:txBody>
      </p:sp>
      <p:sp>
        <p:nvSpPr>
          <p:cNvPr id="327" name="Google Shape;327;p41"/>
          <p:cNvSpPr txBox="1"/>
          <p:nvPr>
            <p:ph idx="5" type="subTitle"/>
          </p:nvPr>
        </p:nvSpPr>
        <p:spPr>
          <a:xfrm>
            <a:off x="6048125" y="21601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Prioritize the different parts of the project</a:t>
            </a:r>
            <a:endParaRPr sz="1600"/>
          </a:p>
        </p:txBody>
      </p:sp>
      <p:sp>
        <p:nvSpPr>
          <p:cNvPr id="328" name="Google Shape;328;p41"/>
          <p:cNvSpPr txBox="1"/>
          <p:nvPr>
            <p:ph idx="7" type="subTitle"/>
          </p:nvPr>
        </p:nvSpPr>
        <p:spPr>
          <a:xfrm>
            <a:off x="1384075" y="3810630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Use associated software</a:t>
            </a:r>
            <a:endParaRPr sz="1600"/>
          </a:p>
        </p:txBody>
      </p:sp>
      <p:sp>
        <p:nvSpPr>
          <p:cNvPr id="329" name="Google Shape;329;p41"/>
          <p:cNvSpPr txBox="1"/>
          <p:nvPr>
            <p:ph idx="9" type="subTitle"/>
          </p:nvPr>
        </p:nvSpPr>
        <p:spPr>
          <a:xfrm>
            <a:off x="3716100" y="3942499"/>
            <a:ext cx="1734000" cy="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Communication and future prospects</a:t>
            </a:r>
            <a:endParaRPr sz="1600"/>
          </a:p>
        </p:txBody>
      </p:sp>
      <p:sp>
        <p:nvSpPr>
          <p:cNvPr id="330" name="Google Shape;330;p41"/>
          <p:cNvSpPr txBox="1"/>
          <p:nvPr>
            <p:ph idx="14" type="subTitle"/>
          </p:nvPr>
        </p:nvSpPr>
        <p:spPr>
          <a:xfrm>
            <a:off x="6048125" y="39425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Keep an eye on the process and be flexible for changes</a:t>
            </a:r>
            <a:endParaRPr sz="1600"/>
          </a:p>
        </p:txBody>
      </p:sp>
      <p:sp>
        <p:nvSpPr>
          <p:cNvPr id="331" name="Google Shape;331;p41"/>
          <p:cNvSpPr/>
          <p:nvPr/>
        </p:nvSpPr>
        <p:spPr>
          <a:xfrm>
            <a:off x="6629700" y="3125562"/>
            <a:ext cx="548651" cy="485321"/>
          </a:xfrm>
          <a:custGeom>
            <a:rect b="b" l="l" r="r" t="t"/>
            <a:pathLst>
              <a:path extrusionOk="0" h="11508" w="13012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1"/>
          <p:cNvSpPr/>
          <p:nvPr/>
        </p:nvSpPr>
        <p:spPr>
          <a:xfrm>
            <a:off x="4297674" y="1198983"/>
            <a:ext cx="548652" cy="548630"/>
          </a:xfrm>
          <a:custGeom>
            <a:rect b="b" l="l" r="r" t="t"/>
            <a:pathLst>
              <a:path extrusionOk="0" h="12650" w="12729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1"/>
          <p:cNvSpPr/>
          <p:nvPr/>
        </p:nvSpPr>
        <p:spPr>
          <a:xfrm>
            <a:off x="6629699" y="1198982"/>
            <a:ext cx="548651" cy="548633"/>
          </a:xfrm>
          <a:custGeom>
            <a:rect b="b" l="l" r="r" t="t"/>
            <a:pathLst>
              <a:path extrusionOk="0" h="12750" w="12855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1"/>
          <p:cNvSpPr/>
          <p:nvPr/>
        </p:nvSpPr>
        <p:spPr>
          <a:xfrm flipH="1">
            <a:off x="4411979" y="3093897"/>
            <a:ext cx="320041" cy="548652"/>
          </a:xfrm>
          <a:custGeom>
            <a:rect b="b" l="l" r="r" t="t"/>
            <a:pathLst>
              <a:path extrusionOk="0" h="12729" w="7468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5" name="Google Shape;335;p41"/>
          <p:cNvGrpSpPr/>
          <p:nvPr/>
        </p:nvGrpSpPr>
        <p:grpSpPr>
          <a:xfrm flipH="1">
            <a:off x="1992414" y="3093909"/>
            <a:ext cx="495122" cy="548627"/>
            <a:chOff x="-39792875" y="1971800"/>
            <a:chExt cx="290650" cy="319025"/>
          </a:xfrm>
        </p:grpSpPr>
        <p:sp>
          <p:nvSpPr>
            <p:cNvPr id="336" name="Google Shape;336;p41"/>
            <p:cNvSpPr/>
            <p:nvPr/>
          </p:nvSpPr>
          <p:spPr>
            <a:xfrm>
              <a:off x="-39667650" y="214507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41"/>
            <p:cNvSpPr/>
            <p:nvPr/>
          </p:nvSpPr>
          <p:spPr>
            <a:xfrm>
              <a:off x="-39792875" y="1971800"/>
              <a:ext cx="290650" cy="319025"/>
            </a:xfrm>
            <a:custGeom>
              <a:rect b="b" l="l" r="r" t="t"/>
              <a:pathLst>
                <a:path extrusionOk="0" h="12761" w="11626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41"/>
          <p:cNvGrpSpPr/>
          <p:nvPr/>
        </p:nvGrpSpPr>
        <p:grpSpPr>
          <a:xfrm>
            <a:off x="1938857" y="1162936"/>
            <a:ext cx="548659" cy="548615"/>
            <a:chOff x="-46404975" y="1966100"/>
            <a:chExt cx="302475" cy="297950"/>
          </a:xfrm>
        </p:grpSpPr>
        <p:sp>
          <p:nvSpPr>
            <p:cNvPr id="339" name="Google Shape;339;p41"/>
            <p:cNvSpPr/>
            <p:nvPr/>
          </p:nvSpPr>
          <p:spPr>
            <a:xfrm>
              <a:off x="-46349850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340" name="Google Shape;340;p41"/>
            <p:cNvSpPr/>
            <p:nvPr/>
          </p:nvSpPr>
          <p:spPr>
            <a:xfrm>
              <a:off x="-46297875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341" name="Google Shape;341;p41"/>
            <p:cNvSpPr/>
            <p:nvPr/>
          </p:nvSpPr>
          <p:spPr>
            <a:xfrm>
              <a:off x="-46244300" y="1966100"/>
              <a:ext cx="38600" cy="86850"/>
            </a:xfrm>
            <a:custGeom>
              <a:rect b="b" l="l" r="r" t="t"/>
              <a:pathLst>
                <a:path extrusionOk="0" h="3474" w="1544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342" name="Google Shape;342;p41"/>
            <p:cNvSpPr/>
            <p:nvPr/>
          </p:nvSpPr>
          <p:spPr>
            <a:xfrm>
              <a:off x="-46404975" y="2070250"/>
              <a:ext cx="302475" cy="193800"/>
            </a:xfrm>
            <a:custGeom>
              <a:rect b="b" l="l" r="r" t="t"/>
              <a:pathLst>
                <a:path extrusionOk="0" h="7752" w="12099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2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Online programs</a:t>
            </a:r>
            <a:endParaRPr/>
          </a:p>
        </p:txBody>
      </p:sp>
      <p:sp>
        <p:nvSpPr>
          <p:cNvPr id="348" name="Google Shape;348;p42"/>
          <p:cNvSpPr txBox="1"/>
          <p:nvPr>
            <p:ph idx="1" type="subTitle"/>
          </p:nvPr>
        </p:nvSpPr>
        <p:spPr>
          <a:xfrm>
            <a:off x="1275350" y="25290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349" name="Google Shape;349;p42"/>
          <p:cNvSpPr txBox="1"/>
          <p:nvPr>
            <p:ph idx="3" type="subTitle"/>
          </p:nvPr>
        </p:nvSpPr>
        <p:spPr>
          <a:xfrm>
            <a:off x="3662700" y="29862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Makes working apart easier</a:t>
            </a:r>
            <a:endParaRPr/>
          </a:p>
        </p:txBody>
      </p:sp>
      <p:sp>
        <p:nvSpPr>
          <p:cNvPr id="350" name="Google Shape;350;p42"/>
          <p:cNvSpPr txBox="1"/>
          <p:nvPr>
            <p:ph idx="5" type="subTitle"/>
          </p:nvPr>
        </p:nvSpPr>
        <p:spPr>
          <a:xfrm>
            <a:off x="6050050" y="2529075"/>
            <a:ext cx="18186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Trello</a:t>
            </a:r>
            <a:endParaRPr/>
          </a:p>
        </p:txBody>
      </p:sp>
      <p:sp>
        <p:nvSpPr>
          <p:cNvPr id="351" name="Google Shape;351;p42"/>
          <p:cNvSpPr/>
          <p:nvPr/>
        </p:nvSpPr>
        <p:spPr>
          <a:xfrm>
            <a:off x="2271418" y="2020018"/>
            <a:ext cx="12896" cy="12896"/>
          </a:xfrm>
          <a:custGeom>
            <a:rect b="b" l="l" r="r" t="t"/>
            <a:pathLst>
              <a:path extrusionOk="0" h="601" w="601">
                <a:moveTo>
                  <a:pt x="301" y="0"/>
                </a:moveTo>
                <a:cubicBezTo>
                  <a:pt x="134" y="0"/>
                  <a:pt x="0" y="134"/>
                  <a:pt x="0" y="301"/>
                </a:cubicBezTo>
                <a:cubicBezTo>
                  <a:pt x="0" y="467"/>
                  <a:pt x="134" y="601"/>
                  <a:pt x="301" y="601"/>
                </a:cubicBezTo>
                <a:cubicBezTo>
                  <a:pt x="467" y="601"/>
                  <a:pt x="601" y="467"/>
                  <a:pt x="601" y="301"/>
                </a:cubicBezTo>
                <a:cubicBezTo>
                  <a:pt x="601" y="134"/>
                  <a:pt x="467" y="0"/>
                  <a:pt x="301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2"/>
          <p:cNvSpPr/>
          <p:nvPr/>
        </p:nvSpPr>
        <p:spPr>
          <a:xfrm>
            <a:off x="6644729" y="1679170"/>
            <a:ext cx="722375" cy="694593"/>
          </a:xfrm>
          <a:custGeom>
            <a:rect b="b" l="l" r="r" t="t"/>
            <a:pathLst>
              <a:path extrusionOk="0" h="10807" w="12918">
                <a:moveTo>
                  <a:pt x="10807" y="851"/>
                </a:moveTo>
                <a:cubicBezTo>
                  <a:pt x="10366" y="1608"/>
                  <a:pt x="10366" y="2584"/>
                  <a:pt x="10807" y="3340"/>
                </a:cubicBezTo>
                <a:lnTo>
                  <a:pt x="2332" y="3340"/>
                </a:lnTo>
                <a:cubicBezTo>
                  <a:pt x="1765" y="3340"/>
                  <a:pt x="1293" y="2962"/>
                  <a:pt x="1135" y="2458"/>
                </a:cubicBezTo>
                <a:cubicBezTo>
                  <a:pt x="915" y="1671"/>
                  <a:pt x="1513" y="851"/>
                  <a:pt x="2332" y="851"/>
                </a:cubicBezTo>
                <a:close/>
                <a:moveTo>
                  <a:pt x="8822" y="4159"/>
                </a:moveTo>
                <a:lnTo>
                  <a:pt x="8822" y="6648"/>
                </a:lnTo>
                <a:lnTo>
                  <a:pt x="1891" y="6648"/>
                </a:lnTo>
                <a:lnTo>
                  <a:pt x="1891" y="4159"/>
                </a:lnTo>
                <a:close/>
                <a:moveTo>
                  <a:pt x="10524" y="4159"/>
                </a:moveTo>
                <a:lnTo>
                  <a:pt x="10524" y="6648"/>
                </a:lnTo>
                <a:lnTo>
                  <a:pt x="9704" y="6648"/>
                </a:lnTo>
                <a:lnTo>
                  <a:pt x="9704" y="4159"/>
                </a:lnTo>
                <a:close/>
                <a:moveTo>
                  <a:pt x="12130" y="4159"/>
                </a:moveTo>
                <a:lnTo>
                  <a:pt x="12130" y="6648"/>
                </a:lnTo>
                <a:lnTo>
                  <a:pt x="11343" y="6648"/>
                </a:lnTo>
                <a:lnTo>
                  <a:pt x="11343" y="4159"/>
                </a:lnTo>
                <a:close/>
                <a:moveTo>
                  <a:pt x="1986" y="7467"/>
                </a:moveTo>
                <a:lnTo>
                  <a:pt x="1986" y="9956"/>
                </a:lnTo>
                <a:lnTo>
                  <a:pt x="1104" y="9956"/>
                </a:lnTo>
                <a:lnTo>
                  <a:pt x="1104" y="7467"/>
                </a:lnTo>
                <a:close/>
                <a:moveTo>
                  <a:pt x="3624" y="7467"/>
                </a:moveTo>
                <a:lnTo>
                  <a:pt x="3624" y="9956"/>
                </a:lnTo>
                <a:lnTo>
                  <a:pt x="2805" y="9956"/>
                </a:lnTo>
                <a:lnTo>
                  <a:pt x="2805" y="7467"/>
                </a:lnTo>
                <a:close/>
                <a:moveTo>
                  <a:pt x="11311" y="7467"/>
                </a:moveTo>
                <a:lnTo>
                  <a:pt x="11311" y="9956"/>
                </a:lnTo>
                <a:lnTo>
                  <a:pt x="4443" y="9956"/>
                </a:lnTo>
                <a:lnTo>
                  <a:pt x="4443" y="7467"/>
                </a:lnTo>
                <a:close/>
                <a:moveTo>
                  <a:pt x="2364" y="1"/>
                </a:moveTo>
                <a:cubicBezTo>
                  <a:pt x="1671" y="1"/>
                  <a:pt x="1041" y="379"/>
                  <a:pt x="631" y="914"/>
                </a:cubicBezTo>
                <a:cubicBezTo>
                  <a:pt x="1" y="1828"/>
                  <a:pt x="253" y="3088"/>
                  <a:pt x="1104" y="3718"/>
                </a:cubicBezTo>
                <a:lnTo>
                  <a:pt x="1104" y="6648"/>
                </a:lnTo>
                <a:lnTo>
                  <a:pt x="694" y="6648"/>
                </a:lnTo>
                <a:cubicBezTo>
                  <a:pt x="442" y="6648"/>
                  <a:pt x="284" y="6837"/>
                  <a:pt x="284" y="7058"/>
                </a:cubicBezTo>
                <a:lnTo>
                  <a:pt x="284" y="10366"/>
                </a:lnTo>
                <a:cubicBezTo>
                  <a:pt x="284" y="10618"/>
                  <a:pt x="473" y="10807"/>
                  <a:pt x="694" y="10807"/>
                </a:cubicBezTo>
                <a:lnTo>
                  <a:pt x="11721" y="10807"/>
                </a:lnTo>
                <a:cubicBezTo>
                  <a:pt x="11941" y="10807"/>
                  <a:pt x="12130" y="10618"/>
                  <a:pt x="12130" y="10366"/>
                </a:cubicBezTo>
                <a:lnTo>
                  <a:pt x="12130" y="7499"/>
                </a:lnTo>
                <a:lnTo>
                  <a:pt x="12540" y="7499"/>
                </a:lnTo>
                <a:cubicBezTo>
                  <a:pt x="12760" y="7499"/>
                  <a:pt x="12918" y="7310"/>
                  <a:pt x="12918" y="7058"/>
                </a:cubicBezTo>
                <a:lnTo>
                  <a:pt x="12918" y="3750"/>
                </a:lnTo>
                <a:cubicBezTo>
                  <a:pt x="12918" y="3529"/>
                  <a:pt x="12760" y="3340"/>
                  <a:pt x="12540" y="3340"/>
                </a:cubicBezTo>
                <a:lnTo>
                  <a:pt x="11878" y="3340"/>
                </a:lnTo>
                <a:cubicBezTo>
                  <a:pt x="11091" y="2647"/>
                  <a:pt x="11122" y="1387"/>
                  <a:pt x="11973" y="757"/>
                </a:cubicBezTo>
                <a:cubicBezTo>
                  <a:pt x="12256" y="536"/>
                  <a:pt x="12130" y="64"/>
                  <a:pt x="1178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2"/>
          <p:cNvSpPr/>
          <p:nvPr/>
        </p:nvSpPr>
        <p:spPr>
          <a:xfrm>
            <a:off x="4200393" y="1668769"/>
            <a:ext cx="706489" cy="715394"/>
          </a:xfrm>
          <a:custGeom>
            <a:rect b="b" l="l" r="r" t="t"/>
            <a:pathLst>
              <a:path extrusionOk="0" h="12091" w="11941">
                <a:moveTo>
                  <a:pt x="5955" y="796"/>
                </a:moveTo>
                <a:lnTo>
                  <a:pt x="10933" y="3915"/>
                </a:lnTo>
                <a:lnTo>
                  <a:pt x="5955" y="7034"/>
                </a:lnTo>
                <a:lnTo>
                  <a:pt x="977" y="3915"/>
                </a:lnTo>
                <a:lnTo>
                  <a:pt x="5955" y="796"/>
                </a:lnTo>
                <a:close/>
                <a:moveTo>
                  <a:pt x="9924" y="5428"/>
                </a:moveTo>
                <a:lnTo>
                  <a:pt x="10964" y="6058"/>
                </a:lnTo>
                <a:lnTo>
                  <a:pt x="5955" y="9145"/>
                </a:lnTo>
                <a:lnTo>
                  <a:pt x="977" y="6058"/>
                </a:lnTo>
                <a:lnTo>
                  <a:pt x="2017" y="5428"/>
                </a:lnTo>
                <a:lnTo>
                  <a:pt x="5797" y="7790"/>
                </a:lnTo>
                <a:cubicBezTo>
                  <a:pt x="5860" y="7822"/>
                  <a:pt x="5931" y="7838"/>
                  <a:pt x="5994" y="7838"/>
                </a:cubicBezTo>
                <a:cubicBezTo>
                  <a:pt x="6057" y="7838"/>
                  <a:pt x="6112" y="7822"/>
                  <a:pt x="6144" y="7790"/>
                </a:cubicBezTo>
                <a:lnTo>
                  <a:pt x="9924" y="5428"/>
                </a:lnTo>
                <a:close/>
                <a:moveTo>
                  <a:pt x="9956" y="7538"/>
                </a:moveTo>
                <a:lnTo>
                  <a:pt x="10964" y="8169"/>
                </a:lnTo>
                <a:lnTo>
                  <a:pt x="5986" y="11288"/>
                </a:lnTo>
                <a:lnTo>
                  <a:pt x="1040" y="8169"/>
                </a:lnTo>
                <a:lnTo>
                  <a:pt x="2048" y="7538"/>
                </a:lnTo>
                <a:lnTo>
                  <a:pt x="5829" y="9901"/>
                </a:lnTo>
                <a:cubicBezTo>
                  <a:pt x="5892" y="9949"/>
                  <a:pt x="5963" y="9972"/>
                  <a:pt x="6026" y="9972"/>
                </a:cubicBezTo>
                <a:cubicBezTo>
                  <a:pt x="6089" y="9972"/>
                  <a:pt x="6144" y="9949"/>
                  <a:pt x="6175" y="9901"/>
                </a:cubicBezTo>
                <a:lnTo>
                  <a:pt x="9956" y="7538"/>
                </a:lnTo>
                <a:close/>
                <a:moveTo>
                  <a:pt x="5959" y="1"/>
                </a:moveTo>
                <a:cubicBezTo>
                  <a:pt x="5900" y="1"/>
                  <a:pt x="5845" y="25"/>
                  <a:pt x="5797" y="72"/>
                </a:cubicBezTo>
                <a:lnTo>
                  <a:pt x="158" y="3600"/>
                </a:lnTo>
                <a:cubicBezTo>
                  <a:pt x="32" y="3695"/>
                  <a:pt x="0" y="3758"/>
                  <a:pt x="0" y="3915"/>
                </a:cubicBezTo>
                <a:cubicBezTo>
                  <a:pt x="0" y="4073"/>
                  <a:pt x="95" y="4136"/>
                  <a:pt x="158" y="4230"/>
                </a:cubicBezTo>
                <a:lnTo>
                  <a:pt x="1387" y="4987"/>
                </a:lnTo>
                <a:lnTo>
                  <a:pt x="158" y="5743"/>
                </a:lnTo>
                <a:cubicBezTo>
                  <a:pt x="32" y="5806"/>
                  <a:pt x="0" y="5869"/>
                  <a:pt x="0" y="6058"/>
                </a:cubicBezTo>
                <a:cubicBezTo>
                  <a:pt x="0" y="6152"/>
                  <a:pt x="95" y="6278"/>
                  <a:pt x="158" y="6373"/>
                </a:cubicBezTo>
                <a:lnTo>
                  <a:pt x="1387" y="7097"/>
                </a:lnTo>
                <a:lnTo>
                  <a:pt x="158" y="7854"/>
                </a:lnTo>
                <a:cubicBezTo>
                  <a:pt x="32" y="7948"/>
                  <a:pt x="0" y="8011"/>
                  <a:pt x="0" y="8169"/>
                </a:cubicBezTo>
                <a:cubicBezTo>
                  <a:pt x="0" y="8295"/>
                  <a:pt x="95" y="8421"/>
                  <a:pt x="158" y="8484"/>
                </a:cubicBezTo>
                <a:lnTo>
                  <a:pt x="5797" y="12044"/>
                </a:lnTo>
                <a:cubicBezTo>
                  <a:pt x="5860" y="12075"/>
                  <a:pt x="5931" y="12091"/>
                  <a:pt x="5994" y="12091"/>
                </a:cubicBezTo>
                <a:cubicBezTo>
                  <a:pt x="6057" y="12091"/>
                  <a:pt x="6112" y="12075"/>
                  <a:pt x="6144" y="12044"/>
                </a:cubicBezTo>
                <a:lnTo>
                  <a:pt x="11783" y="8484"/>
                </a:lnTo>
                <a:cubicBezTo>
                  <a:pt x="11909" y="8421"/>
                  <a:pt x="11941" y="8326"/>
                  <a:pt x="11941" y="8169"/>
                </a:cubicBezTo>
                <a:cubicBezTo>
                  <a:pt x="11941" y="8043"/>
                  <a:pt x="11846" y="7948"/>
                  <a:pt x="11783" y="7854"/>
                </a:cubicBezTo>
                <a:lnTo>
                  <a:pt x="10555" y="7097"/>
                </a:lnTo>
                <a:lnTo>
                  <a:pt x="11783" y="6373"/>
                </a:lnTo>
                <a:cubicBezTo>
                  <a:pt x="11909" y="6278"/>
                  <a:pt x="11941" y="6152"/>
                  <a:pt x="11941" y="6058"/>
                </a:cubicBezTo>
                <a:cubicBezTo>
                  <a:pt x="11941" y="5932"/>
                  <a:pt x="11846" y="5806"/>
                  <a:pt x="11783" y="5743"/>
                </a:cubicBezTo>
                <a:lnTo>
                  <a:pt x="10555" y="4987"/>
                </a:lnTo>
                <a:lnTo>
                  <a:pt x="11783" y="4230"/>
                </a:lnTo>
                <a:cubicBezTo>
                  <a:pt x="11909" y="4136"/>
                  <a:pt x="11941" y="4073"/>
                  <a:pt x="11941" y="3915"/>
                </a:cubicBezTo>
                <a:cubicBezTo>
                  <a:pt x="11941" y="3758"/>
                  <a:pt x="11846" y="3695"/>
                  <a:pt x="11783" y="3600"/>
                </a:cubicBezTo>
                <a:lnTo>
                  <a:pt x="6144" y="72"/>
                </a:lnTo>
                <a:cubicBezTo>
                  <a:pt x="6081" y="25"/>
                  <a:pt x="6018" y="1"/>
                  <a:pt x="595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2"/>
          <p:cNvSpPr/>
          <p:nvPr/>
        </p:nvSpPr>
        <p:spPr>
          <a:xfrm>
            <a:off x="1842528" y="1671184"/>
            <a:ext cx="620030" cy="710564"/>
          </a:xfrm>
          <a:custGeom>
            <a:rect b="b" l="l" r="r" t="t"/>
            <a:pathLst>
              <a:path extrusionOk="0" h="12761" w="12729">
                <a:moveTo>
                  <a:pt x="10595" y="882"/>
                </a:moveTo>
                <a:cubicBezTo>
                  <a:pt x="11081" y="882"/>
                  <a:pt x="11558" y="1164"/>
                  <a:pt x="11752" y="1647"/>
                </a:cubicBezTo>
                <a:cubicBezTo>
                  <a:pt x="11941" y="2120"/>
                  <a:pt x="11846" y="2624"/>
                  <a:pt x="11500" y="3033"/>
                </a:cubicBezTo>
                <a:lnTo>
                  <a:pt x="11374" y="3128"/>
                </a:lnTo>
                <a:lnTo>
                  <a:pt x="9609" y="1363"/>
                </a:lnTo>
                <a:lnTo>
                  <a:pt x="9735" y="1237"/>
                </a:lnTo>
                <a:cubicBezTo>
                  <a:pt x="9979" y="994"/>
                  <a:pt x="10288" y="882"/>
                  <a:pt x="10595" y="882"/>
                </a:cubicBezTo>
                <a:close/>
                <a:moveTo>
                  <a:pt x="9011" y="1899"/>
                </a:moveTo>
                <a:lnTo>
                  <a:pt x="10807" y="3695"/>
                </a:lnTo>
                <a:lnTo>
                  <a:pt x="7656" y="6845"/>
                </a:lnTo>
                <a:lnTo>
                  <a:pt x="5860" y="5049"/>
                </a:lnTo>
                <a:lnTo>
                  <a:pt x="9011" y="1899"/>
                </a:lnTo>
                <a:close/>
                <a:moveTo>
                  <a:pt x="5293" y="5648"/>
                </a:moveTo>
                <a:lnTo>
                  <a:pt x="7057" y="7444"/>
                </a:lnTo>
                <a:lnTo>
                  <a:pt x="4065" y="10437"/>
                </a:lnTo>
                <a:lnTo>
                  <a:pt x="2300" y="8641"/>
                </a:lnTo>
                <a:lnTo>
                  <a:pt x="5293" y="5648"/>
                </a:lnTo>
                <a:close/>
                <a:moveTo>
                  <a:pt x="2017" y="9523"/>
                </a:moveTo>
                <a:lnTo>
                  <a:pt x="3245" y="10752"/>
                </a:lnTo>
                <a:lnTo>
                  <a:pt x="1733" y="11004"/>
                </a:lnTo>
                <a:lnTo>
                  <a:pt x="2017" y="9523"/>
                </a:lnTo>
                <a:close/>
                <a:moveTo>
                  <a:pt x="7762" y="1"/>
                </a:moveTo>
                <a:cubicBezTo>
                  <a:pt x="7443" y="1"/>
                  <a:pt x="7120" y="119"/>
                  <a:pt x="6868" y="355"/>
                </a:cubicBezTo>
                <a:lnTo>
                  <a:pt x="4569" y="2624"/>
                </a:lnTo>
                <a:cubicBezTo>
                  <a:pt x="4411" y="2781"/>
                  <a:pt x="4411" y="3065"/>
                  <a:pt x="4569" y="3222"/>
                </a:cubicBezTo>
                <a:cubicBezTo>
                  <a:pt x="4647" y="3301"/>
                  <a:pt x="4758" y="3340"/>
                  <a:pt x="4868" y="3340"/>
                </a:cubicBezTo>
                <a:cubicBezTo>
                  <a:pt x="4978" y="3340"/>
                  <a:pt x="5088" y="3301"/>
                  <a:pt x="5167" y="3222"/>
                </a:cubicBezTo>
                <a:lnTo>
                  <a:pt x="7436" y="922"/>
                </a:lnTo>
                <a:cubicBezTo>
                  <a:pt x="7514" y="844"/>
                  <a:pt x="7625" y="804"/>
                  <a:pt x="7735" y="804"/>
                </a:cubicBezTo>
                <a:cubicBezTo>
                  <a:pt x="7845" y="804"/>
                  <a:pt x="7955" y="844"/>
                  <a:pt x="8034" y="922"/>
                </a:cubicBezTo>
                <a:lnTo>
                  <a:pt x="8475" y="1363"/>
                </a:lnTo>
                <a:lnTo>
                  <a:pt x="5041" y="4797"/>
                </a:lnTo>
                <a:lnTo>
                  <a:pt x="1450" y="8389"/>
                </a:lnTo>
                <a:cubicBezTo>
                  <a:pt x="1418" y="8420"/>
                  <a:pt x="1387" y="8483"/>
                  <a:pt x="1355" y="8578"/>
                </a:cubicBezTo>
                <a:cubicBezTo>
                  <a:pt x="1355" y="8610"/>
                  <a:pt x="1387" y="8420"/>
                  <a:pt x="883" y="11319"/>
                </a:cubicBezTo>
                <a:lnTo>
                  <a:pt x="158" y="12044"/>
                </a:lnTo>
                <a:cubicBezTo>
                  <a:pt x="0" y="12201"/>
                  <a:pt x="0" y="12485"/>
                  <a:pt x="158" y="12642"/>
                </a:cubicBezTo>
                <a:cubicBezTo>
                  <a:pt x="237" y="12721"/>
                  <a:pt x="347" y="12760"/>
                  <a:pt x="457" y="12760"/>
                </a:cubicBezTo>
                <a:cubicBezTo>
                  <a:pt x="567" y="12760"/>
                  <a:pt x="678" y="12721"/>
                  <a:pt x="756" y="12642"/>
                </a:cubicBezTo>
                <a:lnTo>
                  <a:pt x="1450" y="11918"/>
                </a:lnTo>
                <a:cubicBezTo>
                  <a:pt x="1513" y="11918"/>
                  <a:pt x="4191" y="11445"/>
                  <a:pt x="4191" y="11445"/>
                </a:cubicBezTo>
                <a:cubicBezTo>
                  <a:pt x="4254" y="11445"/>
                  <a:pt x="4317" y="11413"/>
                  <a:pt x="4380" y="11382"/>
                </a:cubicBezTo>
                <a:lnTo>
                  <a:pt x="12130" y="3600"/>
                </a:lnTo>
                <a:cubicBezTo>
                  <a:pt x="12539" y="3222"/>
                  <a:pt x="12728" y="2718"/>
                  <a:pt x="12728" y="2151"/>
                </a:cubicBezTo>
                <a:cubicBezTo>
                  <a:pt x="12697" y="985"/>
                  <a:pt x="11783" y="72"/>
                  <a:pt x="10649" y="72"/>
                </a:cubicBezTo>
                <a:cubicBezTo>
                  <a:pt x="10082" y="72"/>
                  <a:pt x="9578" y="261"/>
                  <a:pt x="9168" y="670"/>
                </a:cubicBezTo>
                <a:lnTo>
                  <a:pt x="9074" y="765"/>
                </a:lnTo>
                <a:lnTo>
                  <a:pt x="8633" y="355"/>
                </a:lnTo>
                <a:cubicBezTo>
                  <a:pt x="8396" y="119"/>
                  <a:pt x="8081" y="1"/>
                  <a:pt x="7762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3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60" name="Google Shape;360;p43"/>
          <p:cNvSpPr txBox="1"/>
          <p:nvPr>
            <p:ph idx="1" type="subTitle"/>
          </p:nvPr>
        </p:nvSpPr>
        <p:spPr>
          <a:xfrm>
            <a:off x="1294038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Casper Wagner Blomgren</a:t>
            </a:r>
            <a:endParaRPr/>
          </a:p>
        </p:txBody>
      </p:sp>
      <p:sp>
        <p:nvSpPr>
          <p:cNvPr id="361" name="Google Shape;361;p43"/>
          <p:cNvSpPr txBox="1"/>
          <p:nvPr>
            <p:ph idx="3" type="subTitle"/>
          </p:nvPr>
        </p:nvSpPr>
        <p:spPr>
          <a:xfrm>
            <a:off x="5507263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Denis Petrov</a:t>
            </a:r>
            <a:endParaRPr/>
          </a:p>
        </p:txBody>
      </p:sp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368806">
            <a:off x="126258" y="215675"/>
            <a:ext cx="2885822" cy="1923411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3"/>
          <p:cNvSpPr/>
          <p:nvPr/>
        </p:nvSpPr>
        <p:spPr>
          <a:xfrm>
            <a:off x="1081917" y="-26855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24159">
            <a:off x="6813338" y="538827"/>
            <a:ext cx="1923410" cy="192341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3"/>
          <p:cNvSpPr/>
          <p:nvPr/>
        </p:nvSpPr>
        <p:spPr>
          <a:xfrm flipH="1">
            <a:off x="7357492" y="-26855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</a:t>
            </a:r>
            <a:endParaRPr/>
          </a:p>
        </p:txBody>
      </p:sp>
      <p:sp>
        <p:nvSpPr>
          <p:cNvPr id="371" name="Google Shape;371;p44"/>
          <p:cNvSpPr txBox="1"/>
          <p:nvPr>
            <p:ph idx="1" type="subTitle"/>
          </p:nvPr>
        </p:nvSpPr>
        <p:spPr>
          <a:xfrm>
            <a:off x="1294038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Magnus Brønd Rasmussen</a:t>
            </a:r>
            <a:endParaRPr/>
          </a:p>
        </p:txBody>
      </p:sp>
      <p:pic>
        <p:nvPicPr>
          <p:cNvPr id="372" name="Google Shape;37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25904">
            <a:off x="1286686" y="521550"/>
            <a:ext cx="1265277" cy="215700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4"/>
          <p:cNvSpPr/>
          <p:nvPr/>
        </p:nvSpPr>
        <p:spPr>
          <a:xfrm>
            <a:off x="1081917" y="-26855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02596">
            <a:off x="6268450" y="355225"/>
            <a:ext cx="1559850" cy="2587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/>
          <p:nvPr/>
        </p:nvSpPr>
        <p:spPr>
          <a:xfrm flipH="1">
            <a:off x="7357492" y="-26855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4"/>
          <p:cNvSpPr txBox="1"/>
          <p:nvPr>
            <p:ph idx="3" type="subTitle"/>
          </p:nvPr>
        </p:nvSpPr>
        <p:spPr>
          <a:xfrm>
            <a:off x="5507263" y="3029036"/>
            <a:ext cx="23427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Mikael Slot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1"/>
          <p:cNvPicPr preferRelativeResize="0"/>
          <p:nvPr/>
        </p:nvPicPr>
        <p:blipFill rotWithShape="1">
          <a:blip r:embed="rId3">
            <a:alphaModFix/>
          </a:blip>
          <a:srcRect b="3516" l="66248" r="0" t="7221"/>
          <a:stretch/>
        </p:blipFill>
        <p:spPr>
          <a:xfrm>
            <a:off x="5686425" y="0"/>
            <a:ext cx="34575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course about?</a:t>
            </a:r>
            <a:endParaRPr/>
          </a:p>
        </p:txBody>
      </p:sp>
      <p:sp>
        <p:nvSpPr>
          <p:cNvPr id="225" name="Google Shape;225;p31"/>
          <p:cNvSpPr txBox="1"/>
          <p:nvPr>
            <p:ph idx="1" type="subTitle"/>
          </p:nvPr>
        </p:nvSpPr>
        <p:spPr>
          <a:xfrm>
            <a:off x="534600" y="1423200"/>
            <a:ext cx="4037400" cy="22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Budgeting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P&amp;L, balance sheet and Cash Flow statement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Invoices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Minimum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hourly wage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6" name="Google Shape;226;p31"/>
          <p:cNvSpPr/>
          <p:nvPr/>
        </p:nvSpPr>
        <p:spPr>
          <a:xfrm flipH="1">
            <a:off x="8439417" y="-24950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/>
          <p:nvPr/>
        </p:nvSpPr>
        <p:spPr>
          <a:xfrm flipH="1" rot="-1799899">
            <a:off x="7995677" y="-491653"/>
            <a:ext cx="704582" cy="1147434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type="title"/>
          </p:nvPr>
        </p:nvSpPr>
        <p:spPr>
          <a:xfrm>
            <a:off x="534600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house example for Excel sheet </a:t>
            </a:r>
            <a:endParaRPr/>
          </a:p>
        </p:txBody>
      </p:sp>
      <p:sp>
        <p:nvSpPr>
          <p:cNvPr id="233" name="Google Shape;233;p32"/>
          <p:cNvSpPr txBox="1"/>
          <p:nvPr>
            <p:ph idx="1" type="subTitle"/>
          </p:nvPr>
        </p:nvSpPr>
        <p:spPr>
          <a:xfrm>
            <a:off x="1868400" y="999200"/>
            <a:ext cx="5407200" cy="71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</a:t>
            </a:r>
            <a:r>
              <a:rPr lang="en"/>
              <a:t>example</a:t>
            </a:r>
            <a:r>
              <a:rPr lang="en"/>
              <a:t> that is given to the students for understanding of what is important for freelancers while making their budget</a:t>
            </a:r>
            <a:endParaRPr/>
          </a:p>
        </p:txBody>
      </p:sp>
      <p:pic>
        <p:nvPicPr>
          <p:cNvPr id="234" name="Google Shape;234;p32"/>
          <p:cNvPicPr preferRelativeResize="0"/>
          <p:nvPr/>
        </p:nvPicPr>
        <p:blipFill rotWithShape="1">
          <a:blip r:embed="rId3">
            <a:alphaModFix/>
          </a:blip>
          <a:srcRect b="15566" l="0" r="0" t="28877"/>
          <a:stretch/>
        </p:blipFill>
        <p:spPr>
          <a:xfrm>
            <a:off x="0" y="2286000"/>
            <a:ext cx="9144000" cy="2857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2"/>
          <p:cNvSpPr/>
          <p:nvPr/>
        </p:nvSpPr>
        <p:spPr>
          <a:xfrm flipH="1">
            <a:off x="8439417" y="4779699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lt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2"/>
          <p:cNvSpPr/>
          <p:nvPr/>
        </p:nvSpPr>
        <p:spPr>
          <a:xfrm flipH="1" rot="-1799899">
            <a:off x="7995677" y="4537547"/>
            <a:ext cx="704582" cy="1147434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1825"/>
            <a:ext cx="9143999" cy="364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type="title"/>
          </p:nvPr>
        </p:nvSpPr>
        <p:spPr>
          <a:xfrm>
            <a:off x="534525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Profit and Loss Statment</a:t>
            </a:r>
            <a:endParaRPr/>
          </a:p>
        </p:txBody>
      </p:sp>
      <p:sp>
        <p:nvSpPr>
          <p:cNvPr id="243" name="Google Shape;243;p33"/>
          <p:cNvSpPr txBox="1"/>
          <p:nvPr>
            <p:ph idx="1" type="subTitle"/>
          </p:nvPr>
        </p:nvSpPr>
        <p:spPr>
          <a:xfrm>
            <a:off x="534525" y="1009650"/>
            <a:ext cx="8074800" cy="36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Revenue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Freelancer revenues explained in our course:</a:t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Costs</a:t>
            </a:r>
            <a:endParaRPr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Freelancer costs that we describe in our course:</a:t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00" y="1427275"/>
            <a:ext cx="54292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200" y="2737513"/>
            <a:ext cx="5238750" cy="100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type="title"/>
          </p:nvPr>
        </p:nvSpPr>
        <p:spPr>
          <a:xfrm>
            <a:off x="534525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Balance Sheet</a:t>
            </a:r>
            <a:endParaRPr/>
          </a:p>
        </p:txBody>
      </p:sp>
      <p:sp>
        <p:nvSpPr>
          <p:cNvPr id="251" name="Google Shape;251;p34"/>
          <p:cNvSpPr txBox="1"/>
          <p:nvPr>
            <p:ph idx="1" type="subTitle"/>
          </p:nvPr>
        </p:nvSpPr>
        <p:spPr>
          <a:xfrm>
            <a:off x="534525" y="398075"/>
            <a:ext cx="4011900" cy="423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Assets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Freelancers assets that are described in our ourse:</a:t>
            </a:r>
            <a:endParaRPr/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Liabilities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6"/>
              </a:solidFill>
            </a:endParaRPr>
          </a:p>
          <a:p>
            <a:pPr indent="0" lvl="0" marL="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Liabilities that are described in our course:</a:t>
            </a:r>
            <a:endParaRPr/>
          </a:p>
        </p:txBody>
      </p:sp>
      <p:pic>
        <p:nvPicPr>
          <p:cNvPr id="252" name="Google Shape;25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525" y="2045500"/>
            <a:ext cx="30861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25" y="3544575"/>
            <a:ext cx="356235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4"/>
          <p:cNvSpPr txBox="1"/>
          <p:nvPr/>
        </p:nvSpPr>
        <p:spPr>
          <a:xfrm>
            <a:off x="5674200" y="1900000"/>
            <a:ext cx="2255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Owners Equity</a:t>
            </a:r>
            <a:endParaRPr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The ending result of assets- liabilities: </a:t>
            </a:r>
            <a:endParaRPr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53200" y="2731300"/>
            <a:ext cx="115252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534525" y="526627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Cashflow satement</a:t>
            </a:r>
            <a:endParaRPr/>
          </a:p>
        </p:txBody>
      </p:sp>
      <p:sp>
        <p:nvSpPr>
          <p:cNvPr id="261" name="Google Shape;261;p35"/>
          <p:cNvSpPr txBox="1"/>
          <p:nvPr>
            <p:ph idx="1" type="subTitle"/>
          </p:nvPr>
        </p:nvSpPr>
        <p:spPr>
          <a:xfrm>
            <a:off x="571200" y="1183625"/>
            <a:ext cx="3929400" cy="292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Cash Inflows</a:t>
            </a:r>
            <a:endParaRPr b="1"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the positive actions affecting the cash of the freelancer:</a:t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50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74957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Cash outflows</a:t>
            </a:r>
            <a:endParaRPr b="1">
              <a:solidFill>
                <a:schemeClr val="accent6"/>
              </a:solidFill>
            </a:endParaRPr>
          </a:p>
          <a:p>
            <a:pPr indent="0" lvl="0" marL="0" marR="50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spendings of the freelancer:</a:t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5372925" y="1709213"/>
            <a:ext cx="3236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Beginning cash balance</a:t>
            </a:r>
            <a:endParaRPr b="1"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5"/>
                </a:solidFill>
                <a:latin typeface="Open Sans"/>
                <a:ea typeface="Open Sans"/>
                <a:cs typeface="Open Sans"/>
                <a:sym typeface="Open Sans"/>
              </a:rPr>
              <a:t>The start of the month cash balance, it is equal to the previous months ending cash balance.</a:t>
            </a:r>
            <a:endParaRPr b="1"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6"/>
                </a:solidFill>
                <a:latin typeface="Open Sans"/>
                <a:ea typeface="Open Sans"/>
                <a:cs typeface="Open Sans"/>
                <a:sym typeface="Open Sans"/>
              </a:rPr>
              <a:t>Ending cash balance </a:t>
            </a:r>
            <a:endParaRPr b="1" sz="1200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 end of the month result, which is the inflows are added and the outflows are subtracted from the beginning cash balance.</a:t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3" name="Google Shape;26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200" y="2295525"/>
            <a:ext cx="31242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825" y="3680038"/>
            <a:ext cx="3028950" cy="54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 b="0" l="11107" r="3974" t="0"/>
          <a:stretch/>
        </p:blipFill>
        <p:spPr>
          <a:xfrm rot="2">
            <a:off x="4795850" y="1"/>
            <a:ext cx="434815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 txBox="1"/>
          <p:nvPr>
            <p:ph type="title"/>
          </p:nvPr>
        </p:nvSpPr>
        <p:spPr>
          <a:xfrm>
            <a:off x="449250" y="615100"/>
            <a:ext cx="4253100" cy="9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Invoice</a:t>
            </a:r>
            <a:endParaRPr sz="5000"/>
          </a:p>
        </p:txBody>
      </p:sp>
      <p:sp>
        <p:nvSpPr>
          <p:cNvPr id="271" name="Google Shape;271;p36"/>
          <p:cNvSpPr txBox="1"/>
          <p:nvPr>
            <p:ph idx="1" type="subTitle"/>
          </p:nvPr>
        </p:nvSpPr>
        <p:spPr>
          <a:xfrm>
            <a:off x="268700" y="2178606"/>
            <a:ext cx="3476400" cy="114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rgbClr val="FFFFFF"/>
                </a:solidFill>
                <a:latin typeface="Chivo"/>
                <a:ea typeface="Chivo"/>
                <a:cs typeface="Chivo"/>
                <a:sym typeface="Chivo"/>
              </a:rPr>
              <a:t>An example on the invoice template, that we advise to use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p36"/>
          <p:cNvSpPr/>
          <p:nvPr/>
        </p:nvSpPr>
        <p:spPr>
          <a:xfrm flipH="1">
            <a:off x="8439417" y="-24950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dk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6"/>
          <p:cNvSpPr/>
          <p:nvPr/>
        </p:nvSpPr>
        <p:spPr>
          <a:xfrm flipH="1" rot="-1799899">
            <a:off x="7995677" y="-491653"/>
            <a:ext cx="704582" cy="1147434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accent3"/>
          </a:solidFill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4" name="Google Shape;27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1006" y="0"/>
            <a:ext cx="515293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7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Negotiations</a:t>
            </a:r>
            <a:endParaRPr/>
          </a:p>
        </p:txBody>
      </p:sp>
      <p:sp>
        <p:nvSpPr>
          <p:cNvPr id="280" name="Google Shape;280;p37"/>
          <p:cNvSpPr txBox="1"/>
          <p:nvPr>
            <p:ph idx="1" type="subTitle"/>
          </p:nvPr>
        </p:nvSpPr>
        <p:spPr>
          <a:xfrm>
            <a:off x="1384075" y="1855349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Create the relationship</a:t>
            </a:r>
            <a:endParaRPr sz="1600"/>
          </a:p>
        </p:txBody>
      </p:sp>
      <p:sp>
        <p:nvSpPr>
          <p:cNvPr id="281" name="Google Shape;281;p37"/>
          <p:cNvSpPr txBox="1"/>
          <p:nvPr>
            <p:ph idx="3" type="subTitle"/>
          </p:nvPr>
        </p:nvSpPr>
        <p:spPr>
          <a:xfrm>
            <a:off x="3716100" y="1855362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Avoid hostility </a:t>
            </a:r>
            <a:endParaRPr sz="1700"/>
          </a:p>
        </p:txBody>
      </p:sp>
      <p:sp>
        <p:nvSpPr>
          <p:cNvPr id="282" name="Google Shape;282;p37"/>
          <p:cNvSpPr txBox="1"/>
          <p:nvPr>
            <p:ph idx="5" type="subTitle"/>
          </p:nvPr>
        </p:nvSpPr>
        <p:spPr>
          <a:xfrm>
            <a:off x="6048125" y="2084774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Weigh your claim against the relationship</a:t>
            </a:r>
            <a:endParaRPr sz="1600"/>
          </a:p>
        </p:txBody>
      </p:sp>
      <p:sp>
        <p:nvSpPr>
          <p:cNvPr id="283" name="Google Shape;283;p37"/>
          <p:cNvSpPr txBox="1"/>
          <p:nvPr>
            <p:ph idx="7" type="subTitle"/>
          </p:nvPr>
        </p:nvSpPr>
        <p:spPr>
          <a:xfrm>
            <a:off x="1384075" y="3810630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Create value</a:t>
            </a:r>
            <a:endParaRPr sz="1600"/>
          </a:p>
        </p:txBody>
      </p:sp>
      <p:sp>
        <p:nvSpPr>
          <p:cNvPr id="284" name="Google Shape;284;p37"/>
          <p:cNvSpPr txBox="1"/>
          <p:nvPr>
            <p:ph idx="9" type="subTitle"/>
          </p:nvPr>
        </p:nvSpPr>
        <p:spPr>
          <a:xfrm>
            <a:off x="3716100" y="39425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Design the right forum</a:t>
            </a:r>
            <a:endParaRPr sz="1600"/>
          </a:p>
        </p:txBody>
      </p:sp>
      <p:sp>
        <p:nvSpPr>
          <p:cNvPr id="285" name="Google Shape;285;p37"/>
          <p:cNvSpPr txBox="1"/>
          <p:nvPr>
            <p:ph idx="14" type="subTitle"/>
          </p:nvPr>
        </p:nvSpPr>
        <p:spPr>
          <a:xfrm>
            <a:off x="6048125" y="3942505"/>
            <a:ext cx="1711800" cy="3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/>
              <a:t>Find common ground</a:t>
            </a:r>
            <a:endParaRPr sz="1600"/>
          </a:p>
        </p:txBody>
      </p:sp>
      <p:sp>
        <p:nvSpPr>
          <p:cNvPr id="286" name="Google Shape;286;p37"/>
          <p:cNvSpPr/>
          <p:nvPr/>
        </p:nvSpPr>
        <p:spPr>
          <a:xfrm>
            <a:off x="6629700" y="3125562"/>
            <a:ext cx="548651" cy="485321"/>
          </a:xfrm>
          <a:custGeom>
            <a:rect b="b" l="l" r="r" t="t"/>
            <a:pathLst>
              <a:path extrusionOk="0" h="11508" w="13012">
                <a:moveTo>
                  <a:pt x="9306" y="836"/>
                </a:moveTo>
                <a:cubicBezTo>
                  <a:pt x="9412" y="836"/>
                  <a:pt x="9515" y="875"/>
                  <a:pt x="9578" y="954"/>
                </a:cubicBezTo>
                <a:lnTo>
                  <a:pt x="11909" y="3285"/>
                </a:lnTo>
                <a:cubicBezTo>
                  <a:pt x="12067" y="3443"/>
                  <a:pt x="12067" y="3695"/>
                  <a:pt x="11909" y="3884"/>
                </a:cubicBezTo>
                <a:lnTo>
                  <a:pt x="6900" y="8861"/>
                </a:lnTo>
                <a:lnTo>
                  <a:pt x="4001" y="5963"/>
                </a:lnTo>
                <a:lnTo>
                  <a:pt x="9011" y="954"/>
                </a:lnTo>
                <a:cubicBezTo>
                  <a:pt x="9089" y="875"/>
                  <a:pt x="9200" y="836"/>
                  <a:pt x="9306" y="836"/>
                </a:cubicBezTo>
                <a:close/>
                <a:moveTo>
                  <a:pt x="3466" y="6499"/>
                </a:moveTo>
                <a:lnTo>
                  <a:pt x="6364" y="9428"/>
                </a:lnTo>
                <a:lnTo>
                  <a:pt x="6049" y="9744"/>
                </a:lnTo>
                <a:cubicBezTo>
                  <a:pt x="5986" y="9807"/>
                  <a:pt x="5892" y="9870"/>
                  <a:pt x="5766" y="9870"/>
                </a:cubicBezTo>
                <a:cubicBezTo>
                  <a:pt x="5640" y="9870"/>
                  <a:pt x="5577" y="9807"/>
                  <a:pt x="5514" y="9744"/>
                </a:cubicBezTo>
                <a:cubicBezTo>
                  <a:pt x="5255" y="9506"/>
                  <a:pt x="4936" y="9372"/>
                  <a:pt x="4610" y="9372"/>
                </a:cubicBezTo>
                <a:cubicBezTo>
                  <a:pt x="4460" y="9372"/>
                  <a:pt x="4308" y="9400"/>
                  <a:pt x="4159" y="9460"/>
                </a:cubicBezTo>
                <a:cubicBezTo>
                  <a:pt x="3938" y="9555"/>
                  <a:pt x="3812" y="9712"/>
                  <a:pt x="3686" y="9807"/>
                </a:cubicBezTo>
                <a:lnTo>
                  <a:pt x="3088" y="9239"/>
                </a:lnTo>
                <a:lnTo>
                  <a:pt x="3182" y="9145"/>
                </a:lnTo>
                <a:cubicBezTo>
                  <a:pt x="3655" y="8672"/>
                  <a:pt x="3686" y="7853"/>
                  <a:pt x="3151" y="7381"/>
                </a:cubicBezTo>
                <a:cubicBezTo>
                  <a:pt x="2993" y="7223"/>
                  <a:pt x="3025" y="6940"/>
                  <a:pt x="3182" y="6782"/>
                </a:cubicBezTo>
                <a:lnTo>
                  <a:pt x="3466" y="6499"/>
                </a:lnTo>
                <a:close/>
                <a:moveTo>
                  <a:pt x="2426" y="9807"/>
                </a:moveTo>
                <a:lnTo>
                  <a:pt x="3025" y="10405"/>
                </a:lnTo>
                <a:lnTo>
                  <a:pt x="2773" y="10657"/>
                </a:lnTo>
                <a:lnTo>
                  <a:pt x="1544" y="10657"/>
                </a:lnTo>
                <a:lnTo>
                  <a:pt x="2426" y="9807"/>
                </a:lnTo>
                <a:close/>
                <a:moveTo>
                  <a:pt x="9310" y="1"/>
                </a:moveTo>
                <a:cubicBezTo>
                  <a:pt x="8995" y="1"/>
                  <a:pt x="8680" y="119"/>
                  <a:pt x="8443" y="355"/>
                </a:cubicBezTo>
                <a:lnTo>
                  <a:pt x="2584" y="6247"/>
                </a:lnTo>
                <a:cubicBezTo>
                  <a:pt x="2111" y="6719"/>
                  <a:pt x="2079" y="7538"/>
                  <a:pt x="2552" y="8011"/>
                </a:cubicBezTo>
                <a:cubicBezTo>
                  <a:pt x="2710" y="8137"/>
                  <a:pt x="2710" y="8357"/>
                  <a:pt x="2615" y="8483"/>
                </a:cubicBezTo>
                <a:cubicBezTo>
                  <a:pt x="2584" y="8546"/>
                  <a:pt x="2584" y="8546"/>
                  <a:pt x="2552" y="8609"/>
                </a:cubicBezTo>
                <a:lnTo>
                  <a:pt x="252" y="10815"/>
                </a:lnTo>
                <a:cubicBezTo>
                  <a:pt x="0" y="11067"/>
                  <a:pt x="189" y="11508"/>
                  <a:pt x="536" y="11508"/>
                </a:cubicBezTo>
                <a:lnTo>
                  <a:pt x="2930" y="11508"/>
                </a:lnTo>
                <a:cubicBezTo>
                  <a:pt x="3056" y="11508"/>
                  <a:pt x="3182" y="11476"/>
                  <a:pt x="3245" y="11382"/>
                </a:cubicBezTo>
                <a:lnTo>
                  <a:pt x="4285" y="10374"/>
                </a:lnTo>
                <a:cubicBezTo>
                  <a:pt x="4364" y="10295"/>
                  <a:pt x="4474" y="10255"/>
                  <a:pt x="4584" y="10255"/>
                </a:cubicBezTo>
                <a:cubicBezTo>
                  <a:pt x="4694" y="10255"/>
                  <a:pt x="4805" y="10295"/>
                  <a:pt x="4883" y="10374"/>
                </a:cubicBezTo>
                <a:cubicBezTo>
                  <a:pt x="5092" y="10614"/>
                  <a:pt x="5413" y="10740"/>
                  <a:pt x="5742" y="10740"/>
                </a:cubicBezTo>
                <a:cubicBezTo>
                  <a:pt x="6060" y="10740"/>
                  <a:pt x="6384" y="10622"/>
                  <a:pt x="6616" y="10374"/>
                </a:cubicBezTo>
                <a:lnTo>
                  <a:pt x="12476" y="4482"/>
                </a:lnTo>
                <a:cubicBezTo>
                  <a:pt x="12980" y="3978"/>
                  <a:pt x="13012" y="3191"/>
                  <a:pt x="12508" y="2686"/>
                </a:cubicBezTo>
                <a:lnTo>
                  <a:pt x="10176" y="355"/>
                </a:lnTo>
                <a:cubicBezTo>
                  <a:pt x="9940" y="119"/>
                  <a:pt x="9625" y="1"/>
                  <a:pt x="931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7"/>
          <p:cNvSpPr/>
          <p:nvPr/>
        </p:nvSpPr>
        <p:spPr>
          <a:xfrm>
            <a:off x="4297674" y="1198983"/>
            <a:ext cx="548652" cy="548630"/>
          </a:xfrm>
          <a:custGeom>
            <a:rect b="b" l="l" r="r" t="t"/>
            <a:pathLst>
              <a:path extrusionOk="0" h="12650" w="12729">
                <a:moveTo>
                  <a:pt x="9326" y="1000"/>
                </a:moveTo>
                <a:lnTo>
                  <a:pt x="11657" y="3332"/>
                </a:lnTo>
                <a:lnTo>
                  <a:pt x="3403" y="11617"/>
                </a:lnTo>
                <a:lnTo>
                  <a:pt x="1072" y="9286"/>
                </a:lnTo>
                <a:lnTo>
                  <a:pt x="2521" y="7837"/>
                </a:lnTo>
                <a:lnTo>
                  <a:pt x="3403" y="8688"/>
                </a:lnTo>
                <a:cubicBezTo>
                  <a:pt x="3482" y="8766"/>
                  <a:pt x="3584" y="8806"/>
                  <a:pt x="3686" y="8806"/>
                </a:cubicBezTo>
                <a:cubicBezTo>
                  <a:pt x="3789" y="8806"/>
                  <a:pt x="3891" y="8766"/>
                  <a:pt x="3970" y="8688"/>
                </a:cubicBezTo>
                <a:cubicBezTo>
                  <a:pt x="4128" y="8530"/>
                  <a:pt x="4128" y="8278"/>
                  <a:pt x="3970" y="8089"/>
                </a:cubicBezTo>
                <a:lnTo>
                  <a:pt x="3119" y="7238"/>
                </a:lnTo>
                <a:lnTo>
                  <a:pt x="4191" y="6167"/>
                </a:lnTo>
                <a:lnTo>
                  <a:pt x="5041" y="7049"/>
                </a:lnTo>
                <a:cubicBezTo>
                  <a:pt x="5120" y="7128"/>
                  <a:pt x="5230" y="7167"/>
                  <a:pt x="5340" y="7167"/>
                </a:cubicBezTo>
                <a:cubicBezTo>
                  <a:pt x="5451" y="7167"/>
                  <a:pt x="5561" y="7128"/>
                  <a:pt x="5640" y="7049"/>
                </a:cubicBezTo>
                <a:cubicBezTo>
                  <a:pt x="5797" y="6892"/>
                  <a:pt x="5797" y="6608"/>
                  <a:pt x="5640" y="6451"/>
                </a:cubicBezTo>
                <a:lnTo>
                  <a:pt x="4758" y="5600"/>
                </a:lnTo>
                <a:lnTo>
                  <a:pt x="5829" y="4529"/>
                </a:lnTo>
                <a:lnTo>
                  <a:pt x="6711" y="5380"/>
                </a:lnTo>
                <a:cubicBezTo>
                  <a:pt x="6790" y="5458"/>
                  <a:pt x="6892" y="5498"/>
                  <a:pt x="6994" y="5498"/>
                </a:cubicBezTo>
                <a:cubicBezTo>
                  <a:pt x="7097" y="5498"/>
                  <a:pt x="7199" y="5458"/>
                  <a:pt x="7278" y="5380"/>
                </a:cubicBezTo>
                <a:cubicBezTo>
                  <a:pt x="7436" y="5222"/>
                  <a:pt x="7436" y="4970"/>
                  <a:pt x="7278" y="4812"/>
                </a:cubicBezTo>
                <a:lnTo>
                  <a:pt x="6427" y="3930"/>
                </a:lnTo>
                <a:lnTo>
                  <a:pt x="7499" y="2859"/>
                </a:lnTo>
                <a:lnTo>
                  <a:pt x="8349" y="3741"/>
                </a:lnTo>
                <a:cubicBezTo>
                  <a:pt x="8428" y="3820"/>
                  <a:pt x="8538" y="3859"/>
                  <a:pt x="8648" y="3859"/>
                </a:cubicBezTo>
                <a:cubicBezTo>
                  <a:pt x="8759" y="3859"/>
                  <a:pt x="8869" y="3820"/>
                  <a:pt x="8948" y="3741"/>
                </a:cubicBezTo>
                <a:cubicBezTo>
                  <a:pt x="9105" y="3584"/>
                  <a:pt x="9105" y="3300"/>
                  <a:pt x="8948" y="3143"/>
                </a:cubicBezTo>
                <a:lnTo>
                  <a:pt x="8066" y="2292"/>
                </a:lnTo>
                <a:lnTo>
                  <a:pt x="9326" y="1000"/>
                </a:lnTo>
                <a:close/>
                <a:moveTo>
                  <a:pt x="9357" y="0"/>
                </a:moveTo>
                <a:cubicBezTo>
                  <a:pt x="9255" y="0"/>
                  <a:pt x="9153" y="39"/>
                  <a:pt x="9074" y="118"/>
                </a:cubicBezTo>
                <a:lnTo>
                  <a:pt x="7247" y="1914"/>
                </a:lnTo>
                <a:lnTo>
                  <a:pt x="7120" y="2040"/>
                </a:lnTo>
                <a:lnTo>
                  <a:pt x="5608" y="3584"/>
                </a:lnTo>
                <a:lnTo>
                  <a:pt x="5482" y="3678"/>
                </a:lnTo>
                <a:lnTo>
                  <a:pt x="3938" y="5222"/>
                </a:lnTo>
                <a:lnTo>
                  <a:pt x="3812" y="5348"/>
                </a:lnTo>
                <a:lnTo>
                  <a:pt x="2300" y="6892"/>
                </a:lnTo>
                <a:lnTo>
                  <a:pt x="2174" y="7018"/>
                </a:lnTo>
                <a:lnTo>
                  <a:pt x="158" y="9003"/>
                </a:lnTo>
                <a:cubicBezTo>
                  <a:pt x="0" y="9160"/>
                  <a:pt x="0" y="9444"/>
                  <a:pt x="158" y="9601"/>
                </a:cubicBezTo>
                <a:lnTo>
                  <a:pt x="3088" y="12531"/>
                </a:lnTo>
                <a:cubicBezTo>
                  <a:pt x="3167" y="12610"/>
                  <a:pt x="3269" y="12649"/>
                  <a:pt x="3371" y="12649"/>
                </a:cubicBezTo>
                <a:cubicBezTo>
                  <a:pt x="3474" y="12649"/>
                  <a:pt x="3576" y="12610"/>
                  <a:pt x="3655" y="12531"/>
                </a:cubicBezTo>
                <a:lnTo>
                  <a:pt x="12539" y="3647"/>
                </a:lnTo>
                <a:cubicBezTo>
                  <a:pt x="12728" y="3458"/>
                  <a:pt x="12728" y="3174"/>
                  <a:pt x="12571" y="3017"/>
                </a:cubicBezTo>
                <a:lnTo>
                  <a:pt x="9641" y="118"/>
                </a:lnTo>
                <a:cubicBezTo>
                  <a:pt x="9562" y="39"/>
                  <a:pt x="9460" y="0"/>
                  <a:pt x="93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7"/>
          <p:cNvSpPr/>
          <p:nvPr/>
        </p:nvSpPr>
        <p:spPr>
          <a:xfrm>
            <a:off x="6629699" y="1198982"/>
            <a:ext cx="548651" cy="548633"/>
          </a:xfrm>
          <a:custGeom>
            <a:rect b="b" l="l" r="r" t="t"/>
            <a:pathLst>
              <a:path extrusionOk="0" h="12750" w="12855">
                <a:moveTo>
                  <a:pt x="6304" y="770"/>
                </a:moveTo>
                <a:cubicBezTo>
                  <a:pt x="6519" y="770"/>
                  <a:pt x="6711" y="952"/>
                  <a:pt x="6711" y="1186"/>
                </a:cubicBezTo>
                <a:lnTo>
                  <a:pt x="6711" y="1659"/>
                </a:lnTo>
                <a:cubicBezTo>
                  <a:pt x="6569" y="1643"/>
                  <a:pt x="6435" y="1635"/>
                  <a:pt x="6302" y="1635"/>
                </a:cubicBezTo>
                <a:cubicBezTo>
                  <a:pt x="6168" y="1635"/>
                  <a:pt x="6034" y="1643"/>
                  <a:pt x="5892" y="1659"/>
                </a:cubicBezTo>
                <a:lnTo>
                  <a:pt x="5892" y="1186"/>
                </a:lnTo>
                <a:cubicBezTo>
                  <a:pt x="5892" y="1029"/>
                  <a:pt x="5955" y="934"/>
                  <a:pt x="6081" y="840"/>
                </a:cubicBezTo>
                <a:cubicBezTo>
                  <a:pt x="6154" y="791"/>
                  <a:pt x="6230" y="770"/>
                  <a:pt x="6304" y="770"/>
                </a:cubicBezTo>
                <a:close/>
                <a:moveTo>
                  <a:pt x="6249" y="2423"/>
                </a:moveTo>
                <a:cubicBezTo>
                  <a:pt x="7067" y="2423"/>
                  <a:pt x="7748" y="3312"/>
                  <a:pt x="7373" y="4148"/>
                </a:cubicBezTo>
                <a:cubicBezTo>
                  <a:pt x="7184" y="4619"/>
                  <a:pt x="6731" y="4914"/>
                  <a:pt x="6251" y="4914"/>
                </a:cubicBezTo>
                <a:cubicBezTo>
                  <a:pt x="6089" y="4914"/>
                  <a:pt x="5925" y="4881"/>
                  <a:pt x="5766" y="4809"/>
                </a:cubicBezTo>
                <a:cubicBezTo>
                  <a:pt x="5136" y="4557"/>
                  <a:pt x="4852" y="3707"/>
                  <a:pt x="5230" y="3045"/>
                </a:cubicBezTo>
                <a:cubicBezTo>
                  <a:pt x="5325" y="2856"/>
                  <a:pt x="5482" y="2699"/>
                  <a:pt x="5640" y="2604"/>
                </a:cubicBezTo>
                <a:cubicBezTo>
                  <a:pt x="5766" y="2541"/>
                  <a:pt x="5892" y="2510"/>
                  <a:pt x="6018" y="2447"/>
                </a:cubicBezTo>
                <a:cubicBezTo>
                  <a:pt x="6096" y="2431"/>
                  <a:pt x="6173" y="2423"/>
                  <a:pt x="6249" y="2423"/>
                </a:cubicBezTo>
                <a:close/>
                <a:moveTo>
                  <a:pt x="4852" y="5156"/>
                </a:moveTo>
                <a:cubicBezTo>
                  <a:pt x="5041" y="5377"/>
                  <a:pt x="5293" y="5534"/>
                  <a:pt x="5577" y="5597"/>
                </a:cubicBezTo>
                <a:lnTo>
                  <a:pt x="3939" y="8243"/>
                </a:lnTo>
                <a:lnTo>
                  <a:pt x="2962" y="8243"/>
                </a:lnTo>
                <a:lnTo>
                  <a:pt x="4852" y="5156"/>
                </a:lnTo>
                <a:close/>
                <a:moveTo>
                  <a:pt x="7719" y="5187"/>
                </a:moveTo>
                <a:lnTo>
                  <a:pt x="9610" y="8243"/>
                </a:lnTo>
                <a:lnTo>
                  <a:pt x="8633" y="8243"/>
                </a:lnTo>
                <a:lnTo>
                  <a:pt x="7026" y="5597"/>
                </a:lnTo>
                <a:cubicBezTo>
                  <a:pt x="7310" y="5503"/>
                  <a:pt x="7530" y="5377"/>
                  <a:pt x="7719" y="5187"/>
                </a:cubicBezTo>
                <a:close/>
                <a:moveTo>
                  <a:pt x="6333" y="6007"/>
                </a:moveTo>
                <a:lnTo>
                  <a:pt x="7688" y="8275"/>
                </a:lnTo>
                <a:lnTo>
                  <a:pt x="7467" y="8275"/>
                </a:lnTo>
                <a:lnTo>
                  <a:pt x="7467" y="8243"/>
                </a:lnTo>
                <a:cubicBezTo>
                  <a:pt x="7373" y="7960"/>
                  <a:pt x="7215" y="7771"/>
                  <a:pt x="6995" y="7613"/>
                </a:cubicBezTo>
                <a:cubicBezTo>
                  <a:pt x="6783" y="7462"/>
                  <a:pt x="6545" y="7391"/>
                  <a:pt x="6310" y="7391"/>
                </a:cubicBezTo>
                <a:cubicBezTo>
                  <a:pt x="5812" y="7391"/>
                  <a:pt x="5329" y="7708"/>
                  <a:pt x="5136" y="8243"/>
                </a:cubicBezTo>
                <a:lnTo>
                  <a:pt x="4947" y="8243"/>
                </a:lnTo>
                <a:lnTo>
                  <a:pt x="6333" y="6007"/>
                </a:lnTo>
                <a:close/>
                <a:moveTo>
                  <a:pt x="6274" y="8212"/>
                </a:moveTo>
                <a:cubicBezTo>
                  <a:pt x="6325" y="8212"/>
                  <a:pt x="6377" y="8222"/>
                  <a:pt x="6428" y="8243"/>
                </a:cubicBezTo>
                <a:cubicBezTo>
                  <a:pt x="6585" y="8306"/>
                  <a:pt x="6680" y="8495"/>
                  <a:pt x="6680" y="8653"/>
                </a:cubicBezTo>
                <a:cubicBezTo>
                  <a:pt x="6704" y="8901"/>
                  <a:pt x="6515" y="9071"/>
                  <a:pt x="6295" y="9071"/>
                </a:cubicBezTo>
                <a:cubicBezTo>
                  <a:pt x="6235" y="9071"/>
                  <a:pt x="6173" y="9058"/>
                  <a:pt x="6113" y="9031"/>
                </a:cubicBezTo>
                <a:cubicBezTo>
                  <a:pt x="5924" y="8968"/>
                  <a:pt x="5798" y="8716"/>
                  <a:pt x="5892" y="8495"/>
                </a:cubicBezTo>
                <a:cubicBezTo>
                  <a:pt x="5941" y="8326"/>
                  <a:pt x="6101" y="8212"/>
                  <a:pt x="6274" y="8212"/>
                </a:cubicBezTo>
                <a:close/>
                <a:moveTo>
                  <a:pt x="3435" y="9063"/>
                </a:moveTo>
                <a:lnTo>
                  <a:pt x="1891" y="11583"/>
                </a:lnTo>
                <a:cubicBezTo>
                  <a:pt x="1576" y="11205"/>
                  <a:pt x="1513" y="10606"/>
                  <a:pt x="1796" y="10165"/>
                </a:cubicBezTo>
                <a:lnTo>
                  <a:pt x="2458" y="9063"/>
                </a:lnTo>
                <a:close/>
                <a:moveTo>
                  <a:pt x="10145" y="9063"/>
                </a:moveTo>
                <a:lnTo>
                  <a:pt x="10807" y="10165"/>
                </a:lnTo>
                <a:cubicBezTo>
                  <a:pt x="11027" y="10606"/>
                  <a:pt x="10996" y="11205"/>
                  <a:pt x="10681" y="11583"/>
                </a:cubicBezTo>
                <a:lnTo>
                  <a:pt x="9169" y="9063"/>
                </a:lnTo>
                <a:close/>
                <a:moveTo>
                  <a:pt x="6256" y="1"/>
                </a:moveTo>
                <a:cubicBezTo>
                  <a:pt x="5728" y="1"/>
                  <a:pt x="5259" y="331"/>
                  <a:pt x="5104" y="871"/>
                </a:cubicBezTo>
                <a:cubicBezTo>
                  <a:pt x="5041" y="997"/>
                  <a:pt x="5041" y="1123"/>
                  <a:pt x="5041" y="1218"/>
                </a:cubicBezTo>
                <a:lnTo>
                  <a:pt x="5041" y="2069"/>
                </a:lnTo>
                <a:cubicBezTo>
                  <a:pt x="4317" y="2604"/>
                  <a:pt x="4033" y="3581"/>
                  <a:pt x="4348" y="4431"/>
                </a:cubicBezTo>
                <a:cubicBezTo>
                  <a:pt x="4002" y="4998"/>
                  <a:pt x="2836" y="6920"/>
                  <a:pt x="1985" y="8275"/>
                </a:cubicBezTo>
                <a:lnTo>
                  <a:pt x="473" y="8275"/>
                </a:lnTo>
                <a:cubicBezTo>
                  <a:pt x="284" y="8275"/>
                  <a:pt x="95" y="8432"/>
                  <a:pt x="64" y="8653"/>
                </a:cubicBezTo>
                <a:cubicBezTo>
                  <a:pt x="1" y="8874"/>
                  <a:pt x="221" y="9094"/>
                  <a:pt x="442" y="9094"/>
                </a:cubicBezTo>
                <a:lnTo>
                  <a:pt x="1418" y="9094"/>
                </a:lnTo>
                <a:lnTo>
                  <a:pt x="1009" y="9787"/>
                </a:lnTo>
                <a:cubicBezTo>
                  <a:pt x="599" y="10417"/>
                  <a:pt x="599" y="11236"/>
                  <a:pt x="946" y="11866"/>
                </a:cubicBezTo>
                <a:cubicBezTo>
                  <a:pt x="1103" y="12182"/>
                  <a:pt x="1387" y="12465"/>
                  <a:pt x="1702" y="12654"/>
                </a:cubicBezTo>
                <a:cubicBezTo>
                  <a:pt x="1761" y="12694"/>
                  <a:pt x="1827" y="12711"/>
                  <a:pt x="1893" y="12711"/>
                </a:cubicBezTo>
                <a:cubicBezTo>
                  <a:pt x="2037" y="12711"/>
                  <a:pt x="2182" y="12626"/>
                  <a:pt x="2269" y="12497"/>
                </a:cubicBezTo>
                <a:lnTo>
                  <a:pt x="4348" y="9094"/>
                </a:lnTo>
                <a:lnTo>
                  <a:pt x="5041" y="9094"/>
                </a:lnTo>
                <a:cubicBezTo>
                  <a:pt x="5167" y="9504"/>
                  <a:pt x="5482" y="9787"/>
                  <a:pt x="5829" y="9882"/>
                </a:cubicBezTo>
                <a:cubicBezTo>
                  <a:pt x="5961" y="9928"/>
                  <a:pt x="6096" y="9950"/>
                  <a:pt x="6227" y="9950"/>
                </a:cubicBezTo>
                <a:cubicBezTo>
                  <a:pt x="6628" y="9950"/>
                  <a:pt x="7002" y="9749"/>
                  <a:pt x="7215" y="9441"/>
                </a:cubicBezTo>
                <a:cubicBezTo>
                  <a:pt x="7310" y="9346"/>
                  <a:pt x="7373" y="9189"/>
                  <a:pt x="7373" y="9189"/>
                </a:cubicBezTo>
                <a:lnTo>
                  <a:pt x="8097" y="9189"/>
                </a:lnTo>
                <a:lnTo>
                  <a:pt x="10145" y="12528"/>
                </a:lnTo>
                <a:cubicBezTo>
                  <a:pt x="10207" y="12673"/>
                  <a:pt x="10337" y="12750"/>
                  <a:pt x="10473" y="12750"/>
                </a:cubicBezTo>
                <a:cubicBezTo>
                  <a:pt x="10544" y="12750"/>
                  <a:pt x="10616" y="12729"/>
                  <a:pt x="10681" y="12686"/>
                </a:cubicBezTo>
                <a:cubicBezTo>
                  <a:pt x="11657" y="12119"/>
                  <a:pt x="11972" y="10795"/>
                  <a:pt x="11405" y="9850"/>
                </a:cubicBezTo>
                <a:lnTo>
                  <a:pt x="10996" y="9189"/>
                </a:lnTo>
                <a:lnTo>
                  <a:pt x="12288" y="9189"/>
                </a:lnTo>
                <a:cubicBezTo>
                  <a:pt x="12508" y="9189"/>
                  <a:pt x="12697" y="9031"/>
                  <a:pt x="12729" y="8842"/>
                </a:cubicBezTo>
                <a:cubicBezTo>
                  <a:pt x="12855" y="8432"/>
                  <a:pt x="12666" y="8243"/>
                  <a:pt x="12382" y="8243"/>
                </a:cubicBezTo>
                <a:lnTo>
                  <a:pt x="10555" y="8243"/>
                </a:lnTo>
                <a:lnTo>
                  <a:pt x="8192" y="4368"/>
                </a:lnTo>
                <a:cubicBezTo>
                  <a:pt x="8507" y="3549"/>
                  <a:pt x="8255" y="2573"/>
                  <a:pt x="7499" y="2005"/>
                </a:cubicBezTo>
                <a:lnTo>
                  <a:pt x="7499" y="1218"/>
                </a:lnTo>
                <a:cubicBezTo>
                  <a:pt x="7499" y="682"/>
                  <a:pt x="7152" y="210"/>
                  <a:pt x="6617" y="52"/>
                </a:cubicBezTo>
                <a:cubicBezTo>
                  <a:pt x="6495" y="18"/>
                  <a:pt x="6374" y="1"/>
                  <a:pt x="62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7"/>
          <p:cNvSpPr/>
          <p:nvPr/>
        </p:nvSpPr>
        <p:spPr>
          <a:xfrm flipH="1">
            <a:off x="4411979" y="3093897"/>
            <a:ext cx="320041" cy="548652"/>
          </a:xfrm>
          <a:custGeom>
            <a:rect b="b" l="l" r="r" t="t"/>
            <a:pathLst>
              <a:path extrusionOk="0" h="12729" w="7468">
                <a:moveTo>
                  <a:pt x="3715" y="5763"/>
                </a:moveTo>
                <a:cubicBezTo>
                  <a:pt x="3853" y="5763"/>
                  <a:pt x="3994" y="5833"/>
                  <a:pt x="4096" y="5955"/>
                </a:cubicBezTo>
                <a:cubicBezTo>
                  <a:pt x="4285" y="6239"/>
                  <a:pt x="4096" y="6585"/>
                  <a:pt x="3718" y="6585"/>
                </a:cubicBezTo>
                <a:cubicBezTo>
                  <a:pt x="3561" y="6585"/>
                  <a:pt x="3466" y="6491"/>
                  <a:pt x="3372" y="6396"/>
                </a:cubicBezTo>
                <a:cubicBezTo>
                  <a:pt x="3246" y="6239"/>
                  <a:pt x="3309" y="5955"/>
                  <a:pt x="3498" y="5829"/>
                </a:cubicBezTo>
                <a:cubicBezTo>
                  <a:pt x="3565" y="5784"/>
                  <a:pt x="3639" y="5763"/>
                  <a:pt x="3715" y="5763"/>
                </a:cubicBezTo>
                <a:close/>
                <a:moveTo>
                  <a:pt x="4128" y="1922"/>
                </a:moveTo>
                <a:lnTo>
                  <a:pt x="6554" y="6176"/>
                </a:lnTo>
                <a:lnTo>
                  <a:pt x="5104" y="9074"/>
                </a:lnTo>
                <a:lnTo>
                  <a:pt x="2300" y="9074"/>
                </a:lnTo>
                <a:cubicBezTo>
                  <a:pt x="1954" y="8349"/>
                  <a:pt x="977" y="6333"/>
                  <a:pt x="851" y="6176"/>
                </a:cubicBezTo>
                <a:lnTo>
                  <a:pt x="3309" y="1922"/>
                </a:lnTo>
                <a:lnTo>
                  <a:pt x="3309" y="5010"/>
                </a:lnTo>
                <a:cubicBezTo>
                  <a:pt x="2836" y="5167"/>
                  <a:pt x="2458" y="5640"/>
                  <a:pt x="2458" y="6176"/>
                </a:cubicBezTo>
                <a:cubicBezTo>
                  <a:pt x="2458" y="6837"/>
                  <a:pt x="3025" y="7436"/>
                  <a:pt x="3718" y="7436"/>
                </a:cubicBezTo>
                <a:cubicBezTo>
                  <a:pt x="4411" y="7436"/>
                  <a:pt x="4978" y="6900"/>
                  <a:pt x="4947" y="6176"/>
                </a:cubicBezTo>
                <a:cubicBezTo>
                  <a:pt x="4947" y="5640"/>
                  <a:pt x="4600" y="5199"/>
                  <a:pt x="4128" y="5010"/>
                </a:cubicBezTo>
                <a:lnTo>
                  <a:pt x="4128" y="1922"/>
                </a:lnTo>
                <a:close/>
                <a:moveTo>
                  <a:pt x="4947" y="9893"/>
                </a:moveTo>
                <a:lnTo>
                  <a:pt x="4947" y="11815"/>
                </a:lnTo>
                <a:lnTo>
                  <a:pt x="2458" y="11815"/>
                </a:lnTo>
                <a:lnTo>
                  <a:pt x="2458" y="9893"/>
                </a:lnTo>
                <a:close/>
                <a:moveTo>
                  <a:pt x="3592" y="1"/>
                </a:moveTo>
                <a:cubicBezTo>
                  <a:pt x="3529" y="32"/>
                  <a:pt x="3466" y="95"/>
                  <a:pt x="3435" y="127"/>
                </a:cubicBezTo>
                <a:cubicBezTo>
                  <a:pt x="3435" y="127"/>
                  <a:pt x="3435" y="158"/>
                  <a:pt x="3372" y="158"/>
                </a:cubicBezTo>
                <a:lnTo>
                  <a:pt x="3372" y="190"/>
                </a:lnTo>
                <a:lnTo>
                  <a:pt x="64" y="5987"/>
                </a:lnTo>
                <a:cubicBezTo>
                  <a:pt x="1" y="6113"/>
                  <a:pt x="1" y="6270"/>
                  <a:pt x="64" y="6396"/>
                </a:cubicBezTo>
                <a:lnTo>
                  <a:pt x="1670" y="9610"/>
                </a:lnTo>
                <a:lnTo>
                  <a:pt x="1670" y="12288"/>
                </a:lnTo>
                <a:cubicBezTo>
                  <a:pt x="1670" y="12540"/>
                  <a:pt x="1891" y="12729"/>
                  <a:pt x="2080" y="12729"/>
                </a:cubicBezTo>
                <a:lnTo>
                  <a:pt x="5388" y="12729"/>
                </a:lnTo>
                <a:cubicBezTo>
                  <a:pt x="5608" y="12729"/>
                  <a:pt x="5829" y="12540"/>
                  <a:pt x="5829" y="12288"/>
                </a:cubicBezTo>
                <a:lnTo>
                  <a:pt x="5829" y="9610"/>
                </a:lnTo>
                <a:lnTo>
                  <a:pt x="7436" y="6396"/>
                </a:lnTo>
                <a:cubicBezTo>
                  <a:pt x="7467" y="6239"/>
                  <a:pt x="7436" y="6113"/>
                  <a:pt x="7404" y="5987"/>
                </a:cubicBezTo>
                <a:lnTo>
                  <a:pt x="4096" y="190"/>
                </a:lnTo>
                <a:lnTo>
                  <a:pt x="4096" y="158"/>
                </a:lnTo>
                <a:cubicBezTo>
                  <a:pt x="4096" y="158"/>
                  <a:pt x="4096" y="127"/>
                  <a:pt x="4033" y="127"/>
                </a:cubicBezTo>
                <a:cubicBezTo>
                  <a:pt x="4002" y="95"/>
                  <a:pt x="3970" y="32"/>
                  <a:pt x="387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37"/>
          <p:cNvGrpSpPr/>
          <p:nvPr/>
        </p:nvGrpSpPr>
        <p:grpSpPr>
          <a:xfrm flipH="1">
            <a:off x="1992414" y="3093909"/>
            <a:ext cx="495122" cy="548627"/>
            <a:chOff x="-39792875" y="1971800"/>
            <a:chExt cx="290650" cy="319025"/>
          </a:xfrm>
        </p:grpSpPr>
        <p:sp>
          <p:nvSpPr>
            <p:cNvPr id="291" name="Google Shape;291;p37"/>
            <p:cNvSpPr/>
            <p:nvPr/>
          </p:nvSpPr>
          <p:spPr>
            <a:xfrm>
              <a:off x="-39667650" y="2145075"/>
              <a:ext cx="40975" cy="41775"/>
            </a:xfrm>
            <a:custGeom>
              <a:rect b="b" l="l" r="r" t="t"/>
              <a:pathLst>
                <a:path extrusionOk="0" h="1671" w="1639">
                  <a:moveTo>
                    <a:pt x="820" y="1"/>
                  </a:moveTo>
                  <a:cubicBezTo>
                    <a:pt x="379" y="1"/>
                    <a:pt x="1" y="379"/>
                    <a:pt x="1" y="852"/>
                  </a:cubicBezTo>
                  <a:cubicBezTo>
                    <a:pt x="1" y="1293"/>
                    <a:pt x="379" y="1671"/>
                    <a:pt x="820" y="1671"/>
                  </a:cubicBezTo>
                  <a:cubicBezTo>
                    <a:pt x="1261" y="1671"/>
                    <a:pt x="1639" y="1293"/>
                    <a:pt x="1639" y="852"/>
                  </a:cubicBezTo>
                  <a:cubicBezTo>
                    <a:pt x="1639" y="379"/>
                    <a:pt x="1261" y="1"/>
                    <a:pt x="8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-39792875" y="1971800"/>
              <a:ext cx="290650" cy="319025"/>
            </a:xfrm>
            <a:custGeom>
              <a:rect b="b" l="l" r="r" t="t"/>
              <a:pathLst>
                <a:path extrusionOk="0" h="12761" w="11626">
                  <a:moveTo>
                    <a:pt x="6207" y="3687"/>
                  </a:moveTo>
                  <a:cubicBezTo>
                    <a:pt x="6900" y="3687"/>
                    <a:pt x="7436" y="4222"/>
                    <a:pt x="7436" y="4884"/>
                  </a:cubicBezTo>
                  <a:lnTo>
                    <a:pt x="7436" y="11910"/>
                  </a:lnTo>
                  <a:lnTo>
                    <a:pt x="4159" y="11910"/>
                  </a:lnTo>
                  <a:lnTo>
                    <a:pt x="4159" y="4884"/>
                  </a:lnTo>
                  <a:cubicBezTo>
                    <a:pt x="4159" y="4222"/>
                    <a:pt x="4726" y="3687"/>
                    <a:pt x="5388" y="3687"/>
                  </a:cubicBezTo>
                  <a:close/>
                  <a:moveTo>
                    <a:pt x="10744" y="914"/>
                  </a:moveTo>
                  <a:lnTo>
                    <a:pt x="10744" y="3939"/>
                  </a:lnTo>
                  <a:cubicBezTo>
                    <a:pt x="9767" y="4412"/>
                    <a:pt x="9105" y="5420"/>
                    <a:pt x="9105" y="6554"/>
                  </a:cubicBezTo>
                  <a:cubicBezTo>
                    <a:pt x="9105" y="7688"/>
                    <a:pt x="9767" y="8665"/>
                    <a:pt x="10744" y="9137"/>
                  </a:cubicBezTo>
                  <a:cubicBezTo>
                    <a:pt x="10775" y="10145"/>
                    <a:pt x="10775" y="11280"/>
                    <a:pt x="10775" y="11910"/>
                  </a:cubicBezTo>
                  <a:lnTo>
                    <a:pt x="8318" y="11910"/>
                  </a:lnTo>
                  <a:lnTo>
                    <a:pt x="8318" y="4884"/>
                  </a:lnTo>
                  <a:cubicBezTo>
                    <a:pt x="8318" y="3750"/>
                    <a:pt x="7373" y="2805"/>
                    <a:pt x="6207" y="2805"/>
                  </a:cubicBezTo>
                  <a:lnTo>
                    <a:pt x="5388" y="2805"/>
                  </a:lnTo>
                  <a:cubicBezTo>
                    <a:pt x="4254" y="2805"/>
                    <a:pt x="3308" y="3750"/>
                    <a:pt x="3308" y="4884"/>
                  </a:cubicBezTo>
                  <a:lnTo>
                    <a:pt x="3308" y="11910"/>
                  </a:lnTo>
                  <a:lnTo>
                    <a:pt x="820" y="11910"/>
                  </a:lnTo>
                  <a:lnTo>
                    <a:pt x="820" y="9137"/>
                  </a:lnTo>
                  <a:cubicBezTo>
                    <a:pt x="2174" y="8507"/>
                    <a:pt x="2804" y="7026"/>
                    <a:pt x="2332" y="5640"/>
                  </a:cubicBezTo>
                  <a:cubicBezTo>
                    <a:pt x="2080" y="4884"/>
                    <a:pt x="1544" y="4254"/>
                    <a:pt x="820" y="3939"/>
                  </a:cubicBezTo>
                  <a:lnTo>
                    <a:pt x="820" y="914"/>
                  </a:lnTo>
                  <a:close/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4191"/>
                  </a:lnTo>
                  <a:cubicBezTo>
                    <a:pt x="0" y="4349"/>
                    <a:pt x="126" y="4506"/>
                    <a:pt x="284" y="4569"/>
                  </a:cubicBezTo>
                  <a:cubicBezTo>
                    <a:pt x="1072" y="4853"/>
                    <a:pt x="1639" y="5609"/>
                    <a:pt x="1639" y="6522"/>
                  </a:cubicBezTo>
                  <a:cubicBezTo>
                    <a:pt x="1639" y="7404"/>
                    <a:pt x="1072" y="8161"/>
                    <a:pt x="284" y="8476"/>
                  </a:cubicBezTo>
                  <a:cubicBezTo>
                    <a:pt x="126" y="8507"/>
                    <a:pt x="0" y="8665"/>
                    <a:pt x="0" y="8885"/>
                  </a:cubicBezTo>
                  <a:lnTo>
                    <a:pt x="0" y="12351"/>
                  </a:lnTo>
                  <a:cubicBezTo>
                    <a:pt x="0" y="12571"/>
                    <a:pt x="189" y="12760"/>
                    <a:pt x="441" y="12760"/>
                  </a:cubicBezTo>
                  <a:lnTo>
                    <a:pt x="11185" y="12760"/>
                  </a:lnTo>
                  <a:cubicBezTo>
                    <a:pt x="11405" y="12760"/>
                    <a:pt x="11563" y="12571"/>
                    <a:pt x="11626" y="12382"/>
                  </a:cubicBezTo>
                  <a:lnTo>
                    <a:pt x="11626" y="8885"/>
                  </a:lnTo>
                  <a:cubicBezTo>
                    <a:pt x="11626" y="8696"/>
                    <a:pt x="11500" y="8539"/>
                    <a:pt x="11342" y="8476"/>
                  </a:cubicBezTo>
                  <a:cubicBezTo>
                    <a:pt x="10555" y="8192"/>
                    <a:pt x="9956" y="7404"/>
                    <a:pt x="9956" y="6522"/>
                  </a:cubicBezTo>
                  <a:cubicBezTo>
                    <a:pt x="9956" y="5609"/>
                    <a:pt x="10555" y="4853"/>
                    <a:pt x="11342" y="4569"/>
                  </a:cubicBezTo>
                  <a:cubicBezTo>
                    <a:pt x="11500" y="4538"/>
                    <a:pt x="11626" y="4380"/>
                    <a:pt x="11626" y="4191"/>
                  </a:cubicBezTo>
                  <a:lnTo>
                    <a:pt x="11626" y="442"/>
                  </a:lnTo>
                  <a:cubicBezTo>
                    <a:pt x="11626" y="221"/>
                    <a:pt x="11405" y="1"/>
                    <a:pt x="1118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3" name="Google Shape;293;p37"/>
          <p:cNvGrpSpPr/>
          <p:nvPr/>
        </p:nvGrpSpPr>
        <p:grpSpPr>
          <a:xfrm>
            <a:off x="1938857" y="1162936"/>
            <a:ext cx="548659" cy="548615"/>
            <a:chOff x="-46404975" y="1966100"/>
            <a:chExt cx="302475" cy="297950"/>
          </a:xfrm>
        </p:grpSpPr>
        <p:sp>
          <p:nvSpPr>
            <p:cNvPr id="294" name="Google Shape;294;p37"/>
            <p:cNvSpPr/>
            <p:nvPr/>
          </p:nvSpPr>
          <p:spPr>
            <a:xfrm>
              <a:off x="-46349850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784" y="0"/>
                  </a:moveTo>
                  <a:cubicBezTo>
                    <a:pt x="686" y="0"/>
                    <a:pt x="583" y="24"/>
                    <a:pt x="505" y="71"/>
                  </a:cubicBezTo>
                  <a:cubicBezTo>
                    <a:pt x="1" y="607"/>
                    <a:pt x="1" y="1458"/>
                    <a:pt x="505" y="1962"/>
                  </a:cubicBezTo>
                  <a:cubicBezTo>
                    <a:pt x="757" y="2214"/>
                    <a:pt x="757" y="2655"/>
                    <a:pt x="505" y="2875"/>
                  </a:cubicBezTo>
                  <a:cubicBezTo>
                    <a:pt x="379" y="3001"/>
                    <a:pt x="379" y="3222"/>
                    <a:pt x="505" y="3379"/>
                  </a:cubicBezTo>
                  <a:cubicBezTo>
                    <a:pt x="568" y="3442"/>
                    <a:pt x="654" y="3474"/>
                    <a:pt x="749" y="3474"/>
                  </a:cubicBezTo>
                  <a:cubicBezTo>
                    <a:pt x="843" y="3474"/>
                    <a:pt x="946" y="3442"/>
                    <a:pt x="1040" y="3379"/>
                  </a:cubicBezTo>
                  <a:cubicBezTo>
                    <a:pt x="1544" y="2875"/>
                    <a:pt x="1544" y="2025"/>
                    <a:pt x="1040" y="1489"/>
                  </a:cubicBezTo>
                  <a:cubicBezTo>
                    <a:pt x="788" y="1269"/>
                    <a:pt x="788" y="827"/>
                    <a:pt x="1040" y="607"/>
                  </a:cubicBezTo>
                  <a:cubicBezTo>
                    <a:pt x="1135" y="481"/>
                    <a:pt x="1135" y="229"/>
                    <a:pt x="1040" y="71"/>
                  </a:cubicBezTo>
                  <a:cubicBezTo>
                    <a:pt x="977" y="24"/>
                    <a:pt x="883" y="0"/>
                    <a:pt x="7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-46297875" y="1966100"/>
              <a:ext cx="38625" cy="86850"/>
            </a:xfrm>
            <a:custGeom>
              <a:rect b="b" l="l" r="r" t="t"/>
              <a:pathLst>
                <a:path extrusionOk="0" h="3474" w="1545">
                  <a:moveTo>
                    <a:pt x="800" y="0"/>
                  </a:moveTo>
                  <a:cubicBezTo>
                    <a:pt x="710" y="0"/>
                    <a:pt x="615" y="24"/>
                    <a:pt x="537" y="71"/>
                  </a:cubicBezTo>
                  <a:cubicBezTo>
                    <a:pt x="1" y="607"/>
                    <a:pt x="1" y="1458"/>
                    <a:pt x="537" y="1962"/>
                  </a:cubicBezTo>
                  <a:cubicBezTo>
                    <a:pt x="757" y="2214"/>
                    <a:pt x="757" y="2655"/>
                    <a:pt x="537" y="2875"/>
                  </a:cubicBezTo>
                  <a:cubicBezTo>
                    <a:pt x="410" y="3001"/>
                    <a:pt x="410" y="3222"/>
                    <a:pt x="537" y="3379"/>
                  </a:cubicBezTo>
                  <a:cubicBezTo>
                    <a:pt x="584" y="3442"/>
                    <a:pt x="670" y="3474"/>
                    <a:pt x="765" y="3474"/>
                  </a:cubicBezTo>
                  <a:cubicBezTo>
                    <a:pt x="859" y="3474"/>
                    <a:pt x="962" y="3442"/>
                    <a:pt x="1041" y="3379"/>
                  </a:cubicBezTo>
                  <a:cubicBezTo>
                    <a:pt x="1545" y="2875"/>
                    <a:pt x="1545" y="2025"/>
                    <a:pt x="1041" y="1489"/>
                  </a:cubicBezTo>
                  <a:cubicBezTo>
                    <a:pt x="789" y="1269"/>
                    <a:pt x="789" y="827"/>
                    <a:pt x="1041" y="607"/>
                  </a:cubicBezTo>
                  <a:cubicBezTo>
                    <a:pt x="1167" y="481"/>
                    <a:pt x="1167" y="229"/>
                    <a:pt x="1041" y="71"/>
                  </a:cubicBezTo>
                  <a:cubicBezTo>
                    <a:pt x="978" y="24"/>
                    <a:pt x="891" y="0"/>
                    <a:pt x="8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-46244300" y="1966100"/>
              <a:ext cx="38600" cy="86850"/>
            </a:xfrm>
            <a:custGeom>
              <a:rect b="b" l="l" r="r" t="t"/>
              <a:pathLst>
                <a:path extrusionOk="0" h="3474" w="1544">
                  <a:moveTo>
                    <a:pt x="768" y="0"/>
                  </a:moveTo>
                  <a:cubicBezTo>
                    <a:pt x="678" y="0"/>
                    <a:pt x="583" y="24"/>
                    <a:pt x="504" y="71"/>
                  </a:cubicBezTo>
                  <a:cubicBezTo>
                    <a:pt x="0" y="607"/>
                    <a:pt x="0" y="1458"/>
                    <a:pt x="504" y="1962"/>
                  </a:cubicBezTo>
                  <a:cubicBezTo>
                    <a:pt x="756" y="2214"/>
                    <a:pt x="756" y="2655"/>
                    <a:pt x="504" y="2875"/>
                  </a:cubicBezTo>
                  <a:cubicBezTo>
                    <a:pt x="378" y="3001"/>
                    <a:pt x="378" y="3222"/>
                    <a:pt x="504" y="3379"/>
                  </a:cubicBezTo>
                  <a:cubicBezTo>
                    <a:pt x="567" y="3442"/>
                    <a:pt x="654" y="3474"/>
                    <a:pt x="745" y="3474"/>
                  </a:cubicBezTo>
                  <a:cubicBezTo>
                    <a:pt x="835" y="3474"/>
                    <a:pt x="930" y="3442"/>
                    <a:pt x="1008" y="3379"/>
                  </a:cubicBezTo>
                  <a:cubicBezTo>
                    <a:pt x="1544" y="2875"/>
                    <a:pt x="1544" y="2025"/>
                    <a:pt x="1008" y="1489"/>
                  </a:cubicBezTo>
                  <a:cubicBezTo>
                    <a:pt x="788" y="1269"/>
                    <a:pt x="788" y="827"/>
                    <a:pt x="1008" y="607"/>
                  </a:cubicBezTo>
                  <a:cubicBezTo>
                    <a:pt x="1134" y="481"/>
                    <a:pt x="1134" y="229"/>
                    <a:pt x="1008" y="71"/>
                  </a:cubicBezTo>
                  <a:cubicBezTo>
                    <a:pt x="945" y="24"/>
                    <a:pt x="859" y="0"/>
                    <a:pt x="76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-46404975" y="2070250"/>
              <a:ext cx="302475" cy="193800"/>
            </a:xfrm>
            <a:custGeom>
              <a:rect b="b" l="l" r="r" t="t"/>
              <a:pathLst>
                <a:path extrusionOk="0" h="7752" w="12099">
                  <a:moveTo>
                    <a:pt x="11058" y="1419"/>
                  </a:moveTo>
                  <a:cubicBezTo>
                    <a:pt x="11248" y="1419"/>
                    <a:pt x="11405" y="1576"/>
                    <a:pt x="11405" y="1797"/>
                  </a:cubicBezTo>
                  <a:cubicBezTo>
                    <a:pt x="11405" y="3088"/>
                    <a:pt x="10397" y="4160"/>
                    <a:pt x="9137" y="4223"/>
                  </a:cubicBezTo>
                  <a:cubicBezTo>
                    <a:pt x="9578" y="3372"/>
                    <a:pt x="9830" y="2395"/>
                    <a:pt x="9956" y="1419"/>
                  </a:cubicBezTo>
                  <a:close/>
                  <a:moveTo>
                    <a:pt x="9294" y="726"/>
                  </a:moveTo>
                  <a:cubicBezTo>
                    <a:pt x="9200" y="2521"/>
                    <a:pt x="8507" y="4569"/>
                    <a:pt x="7057" y="5640"/>
                  </a:cubicBezTo>
                  <a:lnTo>
                    <a:pt x="3056" y="5640"/>
                  </a:lnTo>
                  <a:lnTo>
                    <a:pt x="3056" y="5672"/>
                  </a:lnTo>
                  <a:cubicBezTo>
                    <a:pt x="1765" y="4695"/>
                    <a:pt x="914" y="2805"/>
                    <a:pt x="819" y="726"/>
                  </a:cubicBezTo>
                  <a:close/>
                  <a:moveTo>
                    <a:pt x="8948" y="6396"/>
                  </a:moveTo>
                  <a:cubicBezTo>
                    <a:pt x="8570" y="6837"/>
                    <a:pt x="8003" y="7090"/>
                    <a:pt x="7372" y="7090"/>
                  </a:cubicBezTo>
                  <a:lnTo>
                    <a:pt x="2710" y="7090"/>
                  </a:lnTo>
                  <a:cubicBezTo>
                    <a:pt x="2080" y="7090"/>
                    <a:pt x="1481" y="6837"/>
                    <a:pt x="1103" y="6396"/>
                  </a:cubicBezTo>
                  <a:close/>
                  <a:moveTo>
                    <a:pt x="441" y="1"/>
                  </a:moveTo>
                  <a:cubicBezTo>
                    <a:pt x="252" y="1"/>
                    <a:pt x="95" y="158"/>
                    <a:pt x="95" y="348"/>
                  </a:cubicBezTo>
                  <a:cubicBezTo>
                    <a:pt x="95" y="2301"/>
                    <a:pt x="725" y="4317"/>
                    <a:pt x="1985" y="5640"/>
                  </a:cubicBezTo>
                  <a:lnTo>
                    <a:pt x="441" y="5640"/>
                  </a:lnTo>
                  <a:cubicBezTo>
                    <a:pt x="158" y="5640"/>
                    <a:pt x="0" y="5924"/>
                    <a:pt x="126" y="6144"/>
                  </a:cubicBezTo>
                  <a:cubicBezTo>
                    <a:pt x="347" y="6617"/>
                    <a:pt x="725" y="7027"/>
                    <a:pt x="1197" y="7342"/>
                  </a:cubicBezTo>
                  <a:cubicBezTo>
                    <a:pt x="1670" y="7594"/>
                    <a:pt x="2174" y="7751"/>
                    <a:pt x="2710" y="7751"/>
                  </a:cubicBezTo>
                  <a:lnTo>
                    <a:pt x="7372" y="7751"/>
                  </a:lnTo>
                  <a:cubicBezTo>
                    <a:pt x="8475" y="7751"/>
                    <a:pt x="9452" y="7121"/>
                    <a:pt x="9956" y="6144"/>
                  </a:cubicBezTo>
                  <a:cubicBezTo>
                    <a:pt x="10082" y="5924"/>
                    <a:pt x="9924" y="5640"/>
                    <a:pt x="9641" y="5640"/>
                  </a:cubicBezTo>
                  <a:lnTo>
                    <a:pt x="8129" y="5640"/>
                  </a:lnTo>
                  <a:lnTo>
                    <a:pt x="8696" y="4916"/>
                  </a:lnTo>
                  <a:lnTo>
                    <a:pt x="8948" y="4916"/>
                  </a:lnTo>
                  <a:lnTo>
                    <a:pt x="8948" y="4947"/>
                  </a:lnTo>
                  <a:cubicBezTo>
                    <a:pt x="10680" y="4947"/>
                    <a:pt x="12098" y="3529"/>
                    <a:pt x="12098" y="1797"/>
                  </a:cubicBezTo>
                  <a:cubicBezTo>
                    <a:pt x="12098" y="1198"/>
                    <a:pt x="11626" y="726"/>
                    <a:pt x="11027" y="726"/>
                  </a:cubicBezTo>
                  <a:lnTo>
                    <a:pt x="9956" y="726"/>
                  </a:lnTo>
                  <a:lnTo>
                    <a:pt x="9956" y="348"/>
                  </a:lnTo>
                  <a:cubicBezTo>
                    <a:pt x="9956" y="158"/>
                    <a:pt x="9798" y="1"/>
                    <a:pt x="960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6"/>
                </a:solidFill>
                <a:highlight>
                  <a:schemeClr val="accent6"/>
                </a:highlight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38"/>
          <p:cNvPicPr preferRelativeResize="0"/>
          <p:nvPr/>
        </p:nvPicPr>
        <p:blipFill rotWithShape="1">
          <a:blip r:embed="rId3">
            <a:alphaModFix/>
          </a:blip>
          <a:srcRect b="3516" l="66248" r="0" t="7221"/>
          <a:stretch/>
        </p:blipFill>
        <p:spPr>
          <a:xfrm>
            <a:off x="5686425" y="0"/>
            <a:ext cx="34575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8"/>
          <p:cNvSpPr txBox="1"/>
          <p:nvPr>
            <p:ph type="title"/>
          </p:nvPr>
        </p:nvSpPr>
        <p:spPr>
          <a:xfrm>
            <a:off x="534600" y="526625"/>
            <a:ext cx="8074800" cy="27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our course about?</a:t>
            </a:r>
            <a:endParaRPr/>
          </a:p>
        </p:txBody>
      </p:sp>
      <p:sp>
        <p:nvSpPr>
          <p:cNvPr id="304" name="Google Shape;304;p38"/>
          <p:cNvSpPr txBox="1"/>
          <p:nvPr>
            <p:ph idx="1" type="subTitle"/>
          </p:nvPr>
        </p:nvSpPr>
        <p:spPr>
          <a:xfrm>
            <a:off x="534600" y="1423200"/>
            <a:ext cx="4037400" cy="316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●"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Project Management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Reasons for the project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goal of the project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shareholders and customers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Identification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of risks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Advantages of the project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Budgeting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Time management</a:t>
            </a:r>
            <a:r>
              <a:rPr lang="en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38"/>
          <p:cNvSpPr/>
          <p:nvPr/>
        </p:nvSpPr>
        <p:spPr>
          <a:xfrm flipH="1">
            <a:off x="8439417" y="-249501"/>
            <a:ext cx="704591" cy="1147449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accen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8"/>
          <p:cNvSpPr/>
          <p:nvPr/>
        </p:nvSpPr>
        <p:spPr>
          <a:xfrm flipH="1" rot="-1799899">
            <a:off x="7995677" y="-491653"/>
            <a:ext cx="704582" cy="1147434"/>
          </a:xfrm>
          <a:custGeom>
            <a:rect b="b" l="l" r="r" t="t"/>
            <a:pathLst>
              <a:path extrusionOk="0" h="29281" w="17980">
                <a:moveTo>
                  <a:pt x="4732" y="1"/>
                </a:moveTo>
                <a:cubicBezTo>
                  <a:pt x="4187" y="1"/>
                  <a:pt x="3634" y="109"/>
                  <a:pt x="3102" y="337"/>
                </a:cubicBezTo>
                <a:cubicBezTo>
                  <a:pt x="1001" y="1204"/>
                  <a:pt x="0" y="3672"/>
                  <a:pt x="901" y="5774"/>
                </a:cubicBezTo>
                <a:lnTo>
                  <a:pt x="8239" y="23120"/>
                </a:lnTo>
                <a:cubicBezTo>
                  <a:pt x="8768" y="24404"/>
                  <a:pt x="10037" y="25174"/>
                  <a:pt x="11360" y="25174"/>
                </a:cubicBezTo>
                <a:cubicBezTo>
                  <a:pt x="11790" y="25174"/>
                  <a:pt x="12225" y="25093"/>
                  <a:pt x="12643" y="24921"/>
                </a:cubicBezTo>
                <a:cubicBezTo>
                  <a:pt x="14344" y="24187"/>
                  <a:pt x="15144" y="22219"/>
                  <a:pt x="14410" y="20518"/>
                </a:cubicBezTo>
                <a:lnTo>
                  <a:pt x="8840" y="7342"/>
                </a:lnTo>
                <a:cubicBezTo>
                  <a:pt x="8766" y="7169"/>
                  <a:pt x="8619" y="7070"/>
                  <a:pt x="8467" y="7070"/>
                </a:cubicBezTo>
                <a:cubicBezTo>
                  <a:pt x="8413" y="7070"/>
                  <a:pt x="8358" y="7082"/>
                  <a:pt x="8306" y="7108"/>
                </a:cubicBezTo>
                <a:cubicBezTo>
                  <a:pt x="8073" y="7208"/>
                  <a:pt x="7973" y="7442"/>
                  <a:pt x="8073" y="7642"/>
                </a:cubicBezTo>
                <a:lnTo>
                  <a:pt x="13643" y="20818"/>
                </a:lnTo>
                <a:cubicBezTo>
                  <a:pt x="14177" y="22119"/>
                  <a:pt x="13577" y="23587"/>
                  <a:pt x="12309" y="24154"/>
                </a:cubicBezTo>
                <a:cubicBezTo>
                  <a:pt x="11996" y="24286"/>
                  <a:pt x="11669" y="24348"/>
                  <a:pt x="11345" y="24348"/>
                </a:cubicBezTo>
                <a:cubicBezTo>
                  <a:pt x="10359" y="24348"/>
                  <a:pt x="9409" y="23766"/>
                  <a:pt x="9007" y="22786"/>
                </a:cubicBezTo>
                <a:lnTo>
                  <a:pt x="1668" y="5440"/>
                </a:lnTo>
                <a:cubicBezTo>
                  <a:pt x="934" y="3773"/>
                  <a:pt x="1735" y="1804"/>
                  <a:pt x="3436" y="1104"/>
                </a:cubicBezTo>
                <a:cubicBezTo>
                  <a:pt x="3857" y="919"/>
                  <a:pt x="4297" y="831"/>
                  <a:pt x="4730" y="831"/>
                </a:cubicBezTo>
                <a:cubicBezTo>
                  <a:pt x="6016" y="831"/>
                  <a:pt x="7249" y="1600"/>
                  <a:pt x="7772" y="2872"/>
                </a:cubicBezTo>
                <a:lnTo>
                  <a:pt x="16145" y="22653"/>
                </a:lnTo>
                <a:cubicBezTo>
                  <a:pt x="17046" y="24754"/>
                  <a:pt x="16045" y="27223"/>
                  <a:pt x="13943" y="28090"/>
                </a:cubicBezTo>
                <a:cubicBezTo>
                  <a:pt x="13403" y="28318"/>
                  <a:pt x="12844" y="28426"/>
                  <a:pt x="12295" y="28426"/>
                </a:cubicBezTo>
                <a:cubicBezTo>
                  <a:pt x="10674" y="28426"/>
                  <a:pt x="9146" y="27483"/>
                  <a:pt x="8473" y="25888"/>
                </a:cubicBezTo>
                <a:lnTo>
                  <a:pt x="1868" y="10277"/>
                </a:lnTo>
                <a:cubicBezTo>
                  <a:pt x="1789" y="10119"/>
                  <a:pt x="1626" y="10023"/>
                  <a:pt x="1463" y="10023"/>
                </a:cubicBezTo>
                <a:cubicBezTo>
                  <a:pt x="1419" y="10023"/>
                  <a:pt x="1376" y="10030"/>
                  <a:pt x="1334" y="10044"/>
                </a:cubicBezTo>
                <a:cubicBezTo>
                  <a:pt x="1101" y="10144"/>
                  <a:pt x="1001" y="10377"/>
                  <a:pt x="1101" y="10611"/>
                </a:cubicBezTo>
                <a:lnTo>
                  <a:pt x="7706" y="26222"/>
                </a:lnTo>
                <a:cubicBezTo>
                  <a:pt x="8508" y="28129"/>
                  <a:pt x="10368" y="29280"/>
                  <a:pt x="12319" y="29280"/>
                </a:cubicBezTo>
                <a:cubicBezTo>
                  <a:pt x="12962" y="29280"/>
                  <a:pt x="13615" y="29155"/>
                  <a:pt x="14244" y="28891"/>
                </a:cubicBezTo>
                <a:cubicBezTo>
                  <a:pt x="16812" y="27790"/>
                  <a:pt x="17980" y="24854"/>
                  <a:pt x="16912" y="22319"/>
                </a:cubicBezTo>
                <a:lnTo>
                  <a:pt x="8540" y="2538"/>
                </a:lnTo>
                <a:cubicBezTo>
                  <a:pt x="7867" y="944"/>
                  <a:pt x="6338" y="1"/>
                  <a:pt x="4732" y="1"/>
                </a:cubicBezTo>
                <a:close/>
              </a:path>
            </a:pathLst>
          </a:custGeom>
          <a:solidFill>
            <a:schemeClr val="lt2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rganize Your Files Week by Slidesgo">
  <a:themeElements>
    <a:clrScheme name="Simple Light">
      <a:dk1>
        <a:srgbClr val="47ADC2"/>
      </a:dk1>
      <a:lt1>
        <a:srgbClr val="FF8FEA"/>
      </a:lt1>
      <a:dk2>
        <a:srgbClr val="FFAB5C"/>
      </a:dk2>
      <a:lt2>
        <a:srgbClr val="6C569C"/>
      </a:lt2>
      <a:accent1>
        <a:srgbClr val="A6FD9A"/>
      </a:accent1>
      <a:accent2>
        <a:srgbClr val="47ADC2"/>
      </a:accent2>
      <a:accent3>
        <a:srgbClr val="FF8FEA"/>
      </a:accent3>
      <a:accent4>
        <a:srgbClr val="FD9E6E"/>
      </a:accent4>
      <a:accent5>
        <a:srgbClr val="FFFFFF"/>
      </a:accent5>
      <a:accent6>
        <a:srgbClr val="FFE88B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